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71" r:id="rId6"/>
    <p:sldId id="274" r:id="rId7"/>
    <p:sldId id="261" r:id="rId8"/>
    <p:sldId id="262" r:id="rId9"/>
    <p:sldId id="263" r:id="rId10"/>
    <p:sldId id="264" r:id="rId11"/>
    <p:sldId id="273" r:id="rId12"/>
    <p:sldId id="265" r:id="rId13"/>
    <p:sldId id="266" r:id="rId14"/>
    <p:sldId id="267" r:id="rId15"/>
    <p:sldId id="268" r:id="rId16"/>
    <p:sldId id="269" r:id="rId17"/>
    <p:sldId id="277" r:id="rId18"/>
    <p:sldId id="270" r:id="rId19"/>
    <p:sldId id="275" r:id="rId20"/>
    <p:sldId id="276" r:id="rId21"/>
    <p:sldId id="272" r:id="rId22"/>
  </p:sldIdLst>
  <p:sldSz cx="12192000" cy="6858000"/>
  <p:notesSz cx="6858000" cy="4924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70C0"/>
    <a:srgbClr val="03B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3C3CF-948C-0D41-B4E2-AE132D292817}" v="3021" dt="2020-04-08T05:30:06.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2"/>
    <p:restoredTop sz="63694"/>
  </p:normalViewPr>
  <p:slideViewPr>
    <p:cSldViewPr snapToGrid="0" snapToObjects="1">
      <p:cViewPr varScale="1">
        <p:scale>
          <a:sx n="76" d="100"/>
          <a:sy n="76" d="100"/>
        </p:scale>
        <p:origin x="2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Arloe Yu" userId="7c5ccad1-0317-4516-81ed-0eaa605f762a" providerId="ADAL" clId="{57A3C3CF-948C-0D41-B4E2-AE132D292817}"/>
    <pc:docChg chg="undo redo custSel addSld delSld modSld sldOrd">
      <pc:chgData name="Van Arloe Yu" userId="7c5ccad1-0317-4516-81ed-0eaa605f762a" providerId="ADAL" clId="{57A3C3CF-948C-0D41-B4E2-AE132D292817}" dt="2020-04-08T05:30:37.523" v="3808" actId="1076"/>
      <pc:docMkLst>
        <pc:docMk/>
      </pc:docMkLst>
      <pc:sldChg chg="modNotesTx">
        <pc:chgData name="Van Arloe Yu" userId="7c5ccad1-0317-4516-81ed-0eaa605f762a" providerId="ADAL" clId="{57A3C3CF-948C-0D41-B4E2-AE132D292817}" dt="2020-03-30T07:29:50.199" v="297" actId="20577"/>
        <pc:sldMkLst>
          <pc:docMk/>
          <pc:sldMk cId="3848977176" sldId="256"/>
        </pc:sldMkLst>
      </pc:sldChg>
      <pc:sldChg chg="modAnim modNotesTx">
        <pc:chgData name="Van Arloe Yu" userId="7c5ccad1-0317-4516-81ed-0eaa605f762a" providerId="ADAL" clId="{57A3C3CF-948C-0D41-B4E2-AE132D292817}" dt="2020-03-30T07:30:47.512" v="538" actId="20577"/>
        <pc:sldMkLst>
          <pc:docMk/>
          <pc:sldMk cId="2125362225" sldId="257"/>
        </pc:sldMkLst>
      </pc:sldChg>
      <pc:sldChg chg="modNotesTx">
        <pc:chgData name="Van Arloe Yu" userId="7c5ccad1-0317-4516-81ed-0eaa605f762a" providerId="ADAL" clId="{57A3C3CF-948C-0D41-B4E2-AE132D292817}" dt="2020-03-30T07:32:14.048" v="755" actId="113"/>
        <pc:sldMkLst>
          <pc:docMk/>
          <pc:sldMk cId="3754140104" sldId="258"/>
        </pc:sldMkLst>
      </pc:sldChg>
      <pc:sldChg chg="modNotesTx">
        <pc:chgData name="Van Arloe Yu" userId="7c5ccad1-0317-4516-81ed-0eaa605f762a" providerId="ADAL" clId="{57A3C3CF-948C-0D41-B4E2-AE132D292817}" dt="2020-03-30T07:33:26.710" v="962" actId="20577"/>
        <pc:sldMkLst>
          <pc:docMk/>
          <pc:sldMk cId="4150175581" sldId="259"/>
        </pc:sldMkLst>
      </pc:sldChg>
      <pc:sldChg chg="delSp modSp modAnim modNotesTx">
        <pc:chgData name="Van Arloe Yu" userId="7c5ccad1-0317-4516-81ed-0eaa605f762a" providerId="ADAL" clId="{57A3C3CF-948C-0D41-B4E2-AE132D292817}" dt="2020-03-30T08:32:54.416" v="3533" actId="20577"/>
        <pc:sldMkLst>
          <pc:docMk/>
          <pc:sldMk cId="2304029179" sldId="261"/>
        </pc:sldMkLst>
        <pc:spChg chg="del">
          <ac:chgData name="Van Arloe Yu" userId="7c5ccad1-0317-4516-81ed-0eaa605f762a" providerId="ADAL" clId="{57A3C3CF-948C-0D41-B4E2-AE132D292817}" dt="2020-03-29T17:40:17.488" v="0" actId="478"/>
          <ac:spMkLst>
            <pc:docMk/>
            <pc:sldMk cId="2304029179" sldId="261"/>
            <ac:spMk id="23" creationId="{54ABACA7-C156-3348-984F-9E92A5EF275E}"/>
          </ac:spMkLst>
        </pc:spChg>
        <pc:spChg chg="mod">
          <ac:chgData name="Van Arloe Yu" userId="7c5ccad1-0317-4516-81ed-0eaa605f762a" providerId="ADAL" clId="{57A3C3CF-948C-0D41-B4E2-AE132D292817}" dt="2020-03-30T07:25:55.325" v="188" actId="207"/>
          <ac:spMkLst>
            <pc:docMk/>
            <pc:sldMk cId="2304029179" sldId="261"/>
            <ac:spMk id="41" creationId="{1BFC80FB-4088-204A-93ED-B6CCECD9039E}"/>
          </ac:spMkLst>
        </pc:spChg>
        <pc:spChg chg="mod">
          <ac:chgData name="Van Arloe Yu" userId="7c5ccad1-0317-4516-81ed-0eaa605f762a" providerId="ADAL" clId="{57A3C3CF-948C-0D41-B4E2-AE132D292817}" dt="2020-03-30T07:25:55.325" v="188" actId="207"/>
          <ac:spMkLst>
            <pc:docMk/>
            <pc:sldMk cId="2304029179" sldId="261"/>
            <ac:spMk id="43" creationId="{4F615F1D-1775-D147-9DDD-E61F4168DE6A}"/>
          </ac:spMkLst>
        </pc:spChg>
        <pc:spChg chg="mod">
          <ac:chgData name="Van Arloe Yu" userId="7c5ccad1-0317-4516-81ed-0eaa605f762a" providerId="ADAL" clId="{57A3C3CF-948C-0D41-B4E2-AE132D292817}" dt="2020-03-30T08:04:51.297" v="3422" actId="14100"/>
          <ac:spMkLst>
            <pc:docMk/>
            <pc:sldMk cId="2304029179" sldId="261"/>
            <ac:spMk id="46" creationId="{54C9E100-7ABF-1E4B-A9CE-870089082B26}"/>
          </ac:spMkLst>
        </pc:spChg>
        <pc:spChg chg="mod">
          <ac:chgData name="Van Arloe Yu" userId="7c5ccad1-0317-4516-81ed-0eaa605f762a" providerId="ADAL" clId="{57A3C3CF-948C-0D41-B4E2-AE132D292817}" dt="2020-03-30T08:05:13.844" v="3425" actId="1076"/>
          <ac:spMkLst>
            <pc:docMk/>
            <pc:sldMk cId="2304029179" sldId="261"/>
            <ac:spMk id="53" creationId="{E5D38B72-4414-D740-AA0E-5E099A324930}"/>
          </ac:spMkLst>
        </pc:spChg>
      </pc:sldChg>
      <pc:sldChg chg="addSp delSp modSp modNotesTx">
        <pc:chgData name="Van Arloe Yu" userId="7c5ccad1-0317-4516-81ed-0eaa605f762a" providerId="ADAL" clId="{57A3C3CF-948C-0D41-B4E2-AE132D292817}" dt="2020-04-06T14:17:54.919" v="3537"/>
        <pc:sldMkLst>
          <pc:docMk/>
          <pc:sldMk cId="3379640155" sldId="262"/>
        </pc:sldMkLst>
        <pc:spChg chg="mod">
          <ac:chgData name="Van Arloe Yu" userId="7c5ccad1-0317-4516-81ed-0eaa605f762a" providerId="ADAL" clId="{57A3C3CF-948C-0D41-B4E2-AE132D292817}" dt="2020-03-30T05:48:28.980" v="32" actId="20577"/>
          <ac:spMkLst>
            <pc:docMk/>
            <pc:sldMk cId="3379640155" sldId="262"/>
            <ac:spMk id="23" creationId="{10A1A676-4CC0-224D-8EDF-E8B2F8AE1CB1}"/>
          </ac:spMkLst>
        </pc:spChg>
        <pc:spChg chg="add del mod">
          <ac:chgData name="Van Arloe Yu" userId="7c5ccad1-0317-4516-81ed-0eaa605f762a" providerId="ADAL" clId="{57A3C3CF-948C-0D41-B4E2-AE132D292817}" dt="2020-04-06T14:17:54.919" v="3537"/>
          <ac:spMkLst>
            <pc:docMk/>
            <pc:sldMk cId="3379640155" sldId="262"/>
            <ac:spMk id="24" creationId="{61DE1098-B698-164A-870B-B97CCE28A869}"/>
          </ac:spMkLst>
        </pc:spChg>
        <pc:spChg chg="add del mod">
          <ac:chgData name="Van Arloe Yu" userId="7c5ccad1-0317-4516-81ed-0eaa605f762a" providerId="ADAL" clId="{57A3C3CF-948C-0D41-B4E2-AE132D292817}" dt="2020-04-06T14:17:54.919" v="3537"/>
          <ac:spMkLst>
            <pc:docMk/>
            <pc:sldMk cId="3379640155" sldId="262"/>
            <ac:spMk id="25" creationId="{77DA5DE8-AAF1-B643-B09C-A523DFA0057F}"/>
          </ac:spMkLst>
        </pc:spChg>
        <pc:spChg chg="add del mod">
          <ac:chgData name="Van Arloe Yu" userId="7c5ccad1-0317-4516-81ed-0eaa605f762a" providerId="ADAL" clId="{57A3C3CF-948C-0D41-B4E2-AE132D292817}" dt="2020-04-06T14:17:54.919" v="3537"/>
          <ac:spMkLst>
            <pc:docMk/>
            <pc:sldMk cId="3379640155" sldId="262"/>
            <ac:spMk id="26" creationId="{E1D602BA-6862-FC42-B76E-F15BA9616F17}"/>
          </ac:spMkLst>
        </pc:spChg>
      </pc:sldChg>
      <pc:sldChg chg="modSp modNotesTx">
        <pc:chgData name="Van Arloe Yu" userId="7c5ccad1-0317-4516-81ed-0eaa605f762a" providerId="ADAL" clId="{57A3C3CF-948C-0D41-B4E2-AE132D292817}" dt="2020-04-06T14:18:05.125" v="3540" actId="1076"/>
        <pc:sldMkLst>
          <pc:docMk/>
          <pc:sldMk cId="922093252" sldId="263"/>
        </pc:sldMkLst>
        <pc:spChg chg="mod">
          <ac:chgData name="Van Arloe Yu" userId="7c5ccad1-0317-4516-81ed-0eaa605f762a" providerId="ADAL" clId="{57A3C3CF-948C-0D41-B4E2-AE132D292817}" dt="2020-04-06T14:18:05.125" v="3540" actId="1076"/>
          <ac:spMkLst>
            <pc:docMk/>
            <pc:sldMk cId="922093252" sldId="263"/>
            <ac:spMk id="6" creationId="{8F6E11F4-D44B-B943-BD10-69AB6C82E68C}"/>
          </ac:spMkLst>
        </pc:spChg>
      </pc:sldChg>
      <pc:sldChg chg="modSp modNotesTx">
        <pc:chgData name="Van Arloe Yu" userId="7c5ccad1-0317-4516-81ed-0eaa605f762a" providerId="ADAL" clId="{57A3C3CF-948C-0D41-B4E2-AE132D292817}" dt="2020-03-30T07:44:49.648" v="2933" actId="20577"/>
        <pc:sldMkLst>
          <pc:docMk/>
          <pc:sldMk cId="930141290" sldId="264"/>
        </pc:sldMkLst>
        <pc:spChg chg="mod">
          <ac:chgData name="Van Arloe Yu" userId="7c5ccad1-0317-4516-81ed-0eaa605f762a" providerId="ADAL" clId="{57A3C3CF-948C-0D41-B4E2-AE132D292817}" dt="2020-03-30T07:25:34.003" v="186" actId="1076"/>
          <ac:spMkLst>
            <pc:docMk/>
            <pc:sldMk cId="930141290" sldId="264"/>
            <ac:spMk id="10" creationId="{CA21D6DC-6A5A-2341-8D0A-215330D07254}"/>
          </ac:spMkLst>
        </pc:spChg>
        <pc:spChg chg="mod">
          <ac:chgData name="Van Arloe Yu" userId="7c5ccad1-0317-4516-81ed-0eaa605f762a" providerId="ADAL" clId="{57A3C3CF-948C-0D41-B4E2-AE132D292817}" dt="2020-03-30T07:26:01.764" v="189" actId="207"/>
          <ac:spMkLst>
            <pc:docMk/>
            <pc:sldMk cId="930141290" sldId="264"/>
            <ac:spMk id="12" creationId="{B2F6B164-426D-234C-BF42-4DD212100CEF}"/>
          </ac:spMkLst>
        </pc:spChg>
      </pc:sldChg>
      <pc:sldChg chg="modSp modNotesTx">
        <pc:chgData name="Van Arloe Yu" userId="7c5ccad1-0317-4516-81ed-0eaa605f762a" providerId="ADAL" clId="{57A3C3CF-948C-0D41-B4E2-AE132D292817}" dt="2020-03-30T07:48:22.896" v="3376" actId="20577"/>
        <pc:sldMkLst>
          <pc:docMk/>
          <pc:sldMk cId="3254488252" sldId="265"/>
        </pc:sldMkLst>
        <pc:graphicFrameChg chg="mod modGraphic">
          <ac:chgData name="Van Arloe Yu" userId="7c5ccad1-0317-4516-81ed-0eaa605f762a" providerId="ADAL" clId="{57A3C3CF-948C-0D41-B4E2-AE132D292817}" dt="2020-03-30T07:46:25.614" v="3161" actId="1076"/>
          <ac:graphicFrameMkLst>
            <pc:docMk/>
            <pc:sldMk cId="3254488252" sldId="265"/>
            <ac:graphicFrameMk id="7" creationId="{0DB06432-22AC-5E45-8F54-D89C6CA64B7D}"/>
          </ac:graphicFrameMkLst>
        </pc:graphicFrameChg>
      </pc:sldChg>
      <pc:sldChg chg="addSp">
        <pc:chgData name="Van Arloe Yu" userId="7c5ccad1-0317-4516-81ed-0eaa605f762a" providerId="ADAL" clId="{57A3C3CF-948C-0D41-B4E2-AE132D292817}" dt="2020-03-30T08:17:39.672" v="3515"/>
        <pc:sldMkLst>
          <pc:docMk/>
          <pc:sldMk cId="190663318" sldId="266"/>
        </pc:sldMkLst>
        <pc:spChg chg="add">
          <ac:chgData name="Van Arloe Yu" userId="7c5ccad1-0317-4516-81ed-0eaa605f762a" providerId="ADAL" clId="{57A3C3CF-948C-0D41-B4E2-AE132D292817}" dt="2020-03-30T08:17:39.672" v="3515"/>
          <ac:spMkLst>
            <pc:docMk/>
            <pc:sldMk cId="190663318" sldId="266"/>
            <ac:spMk id="7" creationId="{C9D90C55-64BB-7741-9FE0-6193EEBC0163}"/>
          </ac:spMkLst>
        </pc:spChg>
      </pc:sldChg>
      <pc:sldChg chg="modSp">
        <pc:chgData name="Van Arloe Yu" userId="7c5ccad1-0317-4516-81ed-0eaa605f762a" providerId="ADAL" clId="{57A3C3CF-948C-0D41-B4E2-AE132D292817}" dt="2020-03-30T07:26:09.863" v="190" actId="207"/>
        <pc:sldMkLst>
          <pc:docMk/>
          <pc:sldMk cId="4028327556" sldId="267"/>
        </pc:sldMkLst>
        <pc:spChg chg="mod">
          <ac:chgData name="Van Arloe Yu" userId="7c5ccad1-0317-4516-81ed-0eaa605f762a" providerId="ADAL" clId="{57A3C3CF-948C-0D41-B4E2-AE132D292817}" dt="2020-03-30T07:26:09.863" v="190" actId="207"/>
          <ac:spMkLst>
            <pc:docMk/>
            <pc:sldMk cId="4028327556" sldId="267"/>
            <ac:spMk id="7" creationId="{D62160DD-CC41-0F40-BC12-C3DBF4CA3934}"/>
          </ac:spMkLst>
        </pc:spChg>
      </pc:sldChg>
      <pc:sldChg chg="modSp">
        <pc:chgData name="Van Arloe Yu" userId="7c5ccad1-0317-4516-81ed-0eaa605f762a" providerId="ADAL" clId="{57A3C3CF-948C-0D41-B4E2-AE132D292817}" dt="2020-03-29T17:40:47.115" v="2" actId="1076"/>
        <pc:sldMkLst>
          <pc:docMk/>
          <pc:sldMk cId="2922687333" sldId="270"/>
        </pc:sldMkLst>
        <pc:spChg chg="mod">
          <ac:chgData name="Van Arloe Yu" userId="7c5ccad1-0317-4516-81ed-0eaa605f762a" providerId="ADAL" clId="{57A3C3CF-948C-0D41-B4E2-AE132D292817}" dt="2020-03-29T17:40:47.115" v="2" actId="1076"/>
          <ac:spMkLst>
            <pc:docMk/>
            <pc:sldMk cId="2922687333" sldId="270"/>
            <ac:spMk id="2" creationId="{9E259A3E-7BE6-CD43-BC1F-EEE25887612F}"/>
          </ac:spMkLst>
        </pc:spChg>
      </pc:sldChg>
      <pc:sldChg chg="addSp delSp modSp modNotesTx">
        <pc:chgData name="Van Arloe Yu" userId="7c5ccad1-0317-4516-81ed-0eaa605f762a" providerId="ADAL" clId="{57A3C3CF-948C-0D41-B4E2-AE132D292817}" dt="2020-03-30T07:35:29.897" v="1355" actId="20577"/>
        <pc:sldMkLst>
          <pc:docMk/>
          <pc:sldMk cId="4164225184" sldId="271"/>
        </pc:sldMkLst>
        <pc:spChg chg="add del mod">
          <ac:chgData name="Van Arloe Yu" userId="7c5ccad1-0317-4516-81ed-0eaa605f762a" providerId="ADAL" clId="{57A3C3CF-948C-0D41-B4E2-AE132D292817}" dt="2020-03-30T05:48:10.905" v="31" actId="478"/>
          <ac:spMkLst>
            <pc:docMk/>
            <pc:sldMk cId="4164225184" sldId="271"/>
            <ac:spMk id="10" creationId="{ED3885B6-DA6F-404A-BFD1-6890F2B0835E}"/>
          </ac:spMkLst>
        </pc:spChg>
      </pc:sldChg>
      <pc:sldChg chg="ord modTransition">
        <pc:chgData name="Van Arloe Yu" userId="7c5ccad1-0317-4516-81ed-0eaa605f762a" providerId="ADAL" clId="{57A3C3CF-948C-0D41-B4E2-AE132D292817}" dt="2020-04-08T05:27:17.254" v="3683"/>
        <pc:sldMkLst>
          <pc:docMk/>
          <pc:sldMk cId="100682427" sldId="272"/>
        </pc:sldMkLst>
      </pc:sldChg>
      <pc:sldChg chg="modNotesTx">
        <pc:chgData name="Van Arloe Yu" userId="7c5ccad1-0317-4516-81ed-0eaa605f762a" providerId="ADAL" clId="{57A3C3CF-948C-0D41-B4E2-AE132D292817}" dt="2020-03-30T07:45:57.324" v="3084" actId="20577"/>
        <pc:sldMkLst>
          <pc:docMk/>
          <pc:sldMk cId="1966295629" sldId="273"/>
        </pc:sldMkLst>
      </pc:sldChg>
      <pc:sldChg chg="add del">
        <pc:chgData name="Van Arloe Yu" userId="7c5ccad1-0317-4516-81ed-0eaa605f762a" providerId="ADAL" clId="{57A3C3CF-948C-0D41-B4E2-AE132D292817}" dt="2020-03-30T05:37:39.733" v="4" actId="2696"/>
        <pc:sldMkLst>
          <pc:docMk/>
          <pc:sldMk cId="3199447305" sldId="274"/>
        </pc:sldMkLst>
      </pc:sldChg>
      <pc:sldChg chg="addSp delSp modSp add modTransition modNotesTx">
        <pc:chgData name="Van Arloe Yu" userId="7c5ccad1-0317-4516-81ed-0eaa605f762a" providerId="ADAL" clId="{57A3C3CF-948C-0D41-B4E2-AE132D292817}" dt="2020-03-30T08:01:23.351" v="3393" actId="20577"/>
        <pc:sldMkLst>
          <pc:docMk/>
          <pc:sldMk cId="3802596144" sldId="274"/>
        </pc:sldMkLst>
        <pc:spChg chg="add mod">
          <ac:chgData name="Van Arloe Yu" userId="7c5ccad1-0317-4516-81ed-0eaa605f762a" providerId="ADAL" clId="{57A3C3CF-948C-0D41-B4E2-AE132D292817}" dt="2020-03-30T06:51:13.958" v="136" actId="1076"/>
          <ac:spMkLst>
            <pc:docMk/>
            <pc:sldMk cId="3802596144" sldId="274"/>
            <ac:spMk id="2" creationId="{0C3ABD60-BAA8-D249-9F7A-7392E20B07FF}"/>
          </ac:spMkLst>
        </pc:spChg>
        <pc:spChg chg="add del">
          <ac:chgData name="Van Arloe Yu" userId="7c5ccad1-0317-4516-81ed-0eaa605f762a" providerId="ADAL" clId="{57A3C3CF-948C-0D41-B4E2-AE132D292817}" dt="2020-03-30T05:47:43.015" v="29" actId="478"/>
          <ac:spMkLst>
            <pc:docMk/>
            <pc:sldMk cId="3802596144" sldId="274"/>
            <ac:spMk id="3" creationId="{743C779C-512C-7747-8EFB-CBB37DB66491}"/>
          </ac:spMkLst>
        </pc:spChg>
        <pc:spChg chg="add del mod">
          <ac:chgData name="Van Arloe Yu" userId="7c5ccad1-0317-4516-81ed-0eaa605f762a" providerId="ADAL" clId="{57A3C3CF-948C-0D41-B4E2-AE132D292817}" dt="2020-03-30T06:12:20.323" v="63" actId="478"/>
          <ac:spMkLst>
            <pc:docMk/>
            <pc:sldMk cId="3802596144" sldId="274"/>
            <ac:spMk id="4" creationId="{C5E92ED5-5EB5-0B49-950F-1DAF7581D959}"/>
          </ac:spMkLst>
        </pc:spChg>
        <pc:spChg chg="add mod">
          <ac:chgData name="Van Arloe Yu" userId="7c5ccad1-0317-4516-81ed-0eaa605f762a" providerId="ADAL" clId="{57A3C3CF-948C-0D41-B4E2-AE132D292817}" dt="2020-03-30T06:51:13.958" v="136" actId="1076"/>
          <ac:spMkLst>
            <pc:docMk/>
            <pc:sldMk cId="3802596144" sldId="274"/>
            <ac:spMk id="10" creationId="{FB870671-2BB9-EE4F-9C8D-631243B46FF7}"/>
          </ac:spMkLst>
        </pc:spChg>
        <pc:picChg chg="add del">
          <ac:chgData name="Van Arloe Yu" userId="7c5ccad1-0317-4516-81ed-0eaa605f762a" providerId="ADAL" clId="{57A3C3CF-948C-0D41-B4E2-AE132D292817}" dt="2020-03-30T06:14:32.798" v="80"/>
          <ac:picMkLst>
            <pc:docMk/>
            <pc:sldMk cId="3802596144" sldId="274"/>
            <ac:picMk id="5" creationId="{FC50D4AE-9700-3F4A-8A54-1A09B4E9365E}"/>
          </ac:picMkLst>
        </pc:picChg>
        <pc:picChg chg="add del">
          <ac:chgData name="Van Arloe Yu" userId="7c5ccad1-0317-4516-81ed-0eaa605f762a" providerId="ADAL" clId="{57A3C3CF-948C-0D41-B4E2-AE132D292817}" dt="2020-03-30T06:14:44.438" v="82"/>
          <ac:picMkLst>
            <pc:docMk/>
            <pc:sldMk cId="3802596144" sldId="274"/>
            <ac:picMk id="6" creationId="{614F20FE-4EEC-E74B-A814-A99A496FC855}"/>
          </ac:picMkLst>
        </pc:picChg>
        <pc:picChg chg="add del mod">
          <ac:chgData name="Van Arloe Yu" userId="7c5ccad1-0317-4516-81ed-0eaa605f762a" providerId="ADAL" clId="{57A3C3CF-948C-0D41-B4E2-AE132D292817}" dt="2020-03-30T06:17:06.301" v="118" actId="478"/>
          <ac:picMkLst>
            <pc:docMk/>
            <pc:sldMk cId="3802596144" sldId="274"/>
            <ac:picMk id="7" creationId="{26EA5E53-3D02-2440-BAE0-152B30D328DE}"/>
          </ac:picMkLst>
        </pc:picChg>
        <pc:picChg chg="add del mod">
          <ac:chgData name="Van Arloe Yu" userId="7c5ccad1-0317-4516-81ed-0eaa605f762a" providerId="ADAL" clId="{57A3C3CF-948C-0D41-B4E2-AE132D292817}" dt="2020-03-30T06:17:03.126" v="115"/>
          <ac:picMkLst>
            <pc:docMk/>
            <pc:sldMk cId="3802596144" sldId="274"/>
            <ac:picMk id="8" creationId="{A6AFA8E6-0254-2F4A-B4AC-09E2A8AE6060}"/>
          </ac:picMkLst>
        </pc:picChg>
        <pc:picChg chg="add del mod">
          <ac:chgData name="Van Arloe Yu" userId="7c5ccad1-0317-4516-81ed-0eaa605f762a" providerId="ADAL" clId="{57A3C3CF-948C-0D41-B4E2-AE132D292817}" dt="2020-03-30T06:16:59.396" v="108"/>
          <ac:picMkLst>
            <pc:docMk/>
            <pc:sldMk cId="3802596144" sldId="274"/>
            <ac:picMk id="9" creationId="{651328F3-A732-234A-9F31-792923BD15E8}"/>
          </ac:picMkLst>
        </pc:picChg>
      </pc:sldChg>
      <pc:sldChg chg="addSp delSp modSp add del">
        <pc:chgData name="Van Arloe Yu" userId="7c5ccad1-0317-4516-81ed-0eaa605f762a" providerId="ADAL" clId="{57A3C3CF-948C-0D41-B4E2-AE132D292817}" dt="2020-03-30T06:52:50.041" v="148" actId="2696"/>
        <pc:sldMkLst>
          <pc:docMk/>
          <pc:sldMk cId="482710172" sldId="275"/>
        </pc:sldMkLst>
        <pc:spChg chg="add del mod">
          <ac:chgData name="Van Arloe Yu" userId="7c5ccad1-0317-4516-81ed-0eaa605f762a" providerId="ADAL" clId="{57A3C3CF-948C-0D41-B4E2-AE132D292817}" dt="2020-03-30T06:52:49.507" v="147"/>
          <ac:spMkLst>
            <pc:docMk/>
            <pc:sldMk cId="482710172" sldId="275"/>
            <ac:spMk id="2" creationId="{57A21A0A-2B56-E445-B81C-8C832C085F0D}"/>
          </ac:spMkLst>
        </pc:spChg>
      </pc:sldChg>
      <pc:sldChg chg="addSp delSp modSp add ord modTransition">
        <pc:chgData name="Van Arloe Yu" userId="7c5ccad1-0317-4516-81ed-0eaa605f762a" providerId="ADAL" clId="{57A3C3CF-948C-0D41-B4E2-AE132D292817}" dt="2020-04-08T05:27:19.921" v="3684"/>
        <pc:sldMkLst>
          <pc:docMk/>
          <pc:sldMk cId="1632306740" sldId="275"/>
        </pc:sldMkLst>
        <pc:spChg chg="del">
          <ac:chgData name="Van Arloe Yu" userId="7c5ccad1-0317-4516-81ed-0eaa605f762a" providerId="ADAL" clId="{57A3C3CF-948C-0D41-B4E2-AE132D292817}" dt="2020-04-07T16:45:09.890" v="3664" actId="478"/>
          <ac:spMkLst>
            <pc:docMk/>
            <pc:sldMk cId="1632306740" sldId="275"/>
            <ac:spMk id="4" creationId="{195FD673-FB6E-2645-8752-A5C403D1C68A}"/>
          </ac:spMkLst>
        </pc:spChg>
        <pc:spChg chg="mod">
          <ac:chgData name="Van Arloe Yu" userId="7c5ccad1-0317-4516-81ed-0eaa605f762a" providerId="ADAL" clId="{57A3C3CF-948C-0D41-B4E2-AE132D292817}" dt="2020-04-07T16:45:12.682" v="3679" actId="1035"/>
          <ac:spMkLst>
            <pc:docMk/>
            <pc:sldMk cId="1632306740" sldId="275"/>
            <ac:spMk id="5" creationId="{E0660474-680F-FB4C-8901-7CE8CF6A3487}"/>
          </ac:spMkLst>
        </pc:spChg>
        <pc:spChg chg="mod">
          <ac:chgData name="Van Arloe Yu" userId="7c5ccad1-0317-4516-81ed-0eaa605f762a" providerId="ADAL" clId="{57A3C3CF-948C-0D41-B4E2-AE132D292817}" dt="2020-04-07T16:45:12.682" v="3679" actId="1035"/>
          <ac:spMkLst>
            <pc:docMk/>
            <pc:sldMk cId="1632306740" sldId="275"/>
            <ac:spMk id="6" creationId="{9AFB2727-2912-224C-9CD9-56FBC50514C3}"/>
          </ac:spMkLst>
        </pc:spChg>
        <pc:spChg chg="mod">
          <ac:chgData name="Van Arloe Yu" userId="7c5ccad1-0317-4516-81ed-0eaa605f762a" providerId="ADAL" clId="{57A3C3CF-948C-0D41-B4E2-AE132D292817}" dt="2020-04-07T16:45:12.682" v="3679" actId="1035"/>
          <ac:spMkLst>
            <pc:docMk/>
            <pc:sldMk cId="1632306740" sldId="275"/>
            <ac:spMk id="7" creationId="{26414B2E-47C1-6644-B9D2-F984A6CC9D3A}"/>
          </ac:spMkLst>
        </pc:spChg>
        <pc:spChg chg="mod">
          <ac:chgData name="Van Arloe Yu" userId="7c5ccad1-0317-4516-81ed-0eaa605f762a" providerId="ADAL" clId="{57A3C3CF-948C-0D41-B4E2-AE132D292817}" dt="2020-04-07T16:45:12.682" v="3679" actId="1035"/>
          <ac:spMkLst>
            <pc:docMk/>
            <pc:sldMk cId="1632306740" sldId="275"/>
            <ac:spMk id="8" creationId="{BF0E4678-A871-6E44-B0BE-0B4BCA4D0DAD}"/>
          </ac:spMkLst>
        </pc:spChg>
        <pc:spChg chg="mod">
          <ac:chgData name="Van Arloe Yu" userId="7c5ccad1-0317-4516-81ed-0eaa605f762a" providerId="ADAL" clId="{57A3C3CF-948C-0D41-B4E2-AE132D292817}" dt="2020-04-07T16:45:12.682" v="3679" actId="1035"/>
          <ac:spMkLst>
            <pc:docMk/>
            <pc:sldMk cId="1632306740" sldId="275"/>
            <ac:spMk id="9" creationId="{A42D94B0-AE71-A340-9F1A-7A03ACB08FBB}"/>
          </ac:spMkLst>
        </pc:spChg>
        <pc:spChg chg="mod">
          <ac:chgData name="Van Arloe Yu" userId="7c5ccad1-0317-4516-81ed-0eaa605f762a" providerId="ADAL" clId="{57A3C3CF-948C-0D41-B4E2-AE132D292817}" dt="2020-04-07T16:45:12.682" v="3679" actId="1035"/>
          <ac:spMkLst>
            <pc:docMk/>
            <pc:sldMk cId="1632306740" sldId="275"/>
            <ac:spMk id="10" creationId="{C08236EF-7638-7C42-838D-6A3D24FBC592}"/>
          </ac:spMkLst>
        </pc:spChg>
        <pc:spChg chg="mod">
          <ac:chgData name="Van Arloe Yu" userId="7c5ccad1-0317-4516-81ed-0eaa605f762a" providerId="ADAL" clId="{57A3C3CF-948C-0D41-B4E2-AE132D292817}" dt="2020-04-07T16:45:12.682" v="3679" actId="1035"/>
          <ac:spMkLst>
            <pc:docMk/>
            <pc:sldMk cId="1632306740" sldId="275"/>
            <ac:spMk id="11" creationId="{3398B64A-0AA3-DD46-9004-0CEEFC5363F3}"/>
          </ac:spMkLst>
        </pc:spChg>
        <pc:spChg chg="mod">
          <ac:chgData name="Van Arloe Yu" userId="7c5ccad1-0317-4516-81ed-0eaa605f762a" providerId="ADAL" clId="{57A3C3CF-948C-0D41-B4E2-AE132D292817}" dt="2020-04-07T16:45:12.682" v="3679" actId="1035"/>
          <ac:spMkLst>
            <pc:docMk/>
            <pc:sldMk cId="1632306740" sldId="275"/>
            <ac:spMk id="12" creationId="{88A1D15F-2A2C-E940-934B-CC3FAC924D77}"/>
          </ac:spMkLst>
        </pc:spChg>
        <pc:spChg chg="mod">
          <ac:chgData name="Van Arloe Yu" userId="7c5ccad1-0317-4516-81ed-0eaa605f762a" providerId="ADAL" clId="{57A3C3CF-948C-0D41-B4E2-AE132D292817}" dt="2020-04-07T16:45:12.682" v="3679" actId="1035"/>
          <ac:spMkLst>
            <pc:docMk/>
            <pc:sldMk cId="1632306740" sldId="275"/>
            <ac:spMk id="13" creationId="{8FC51EC0-BA47-BE43-9A9C-7164B309C033}"/>
          </ac:spMkLst>
        </pc:spChg>
        <pc:spChg chg="mod">
          <ac:chgData name="Van Arloe Yu" userId="7c5ccad1-0317-4516-81ed-0eaa605f762a" providerId="ADAL" clId="{57A3C3CF-948C-0D41-B4E2-AE132D292817}" dt="2020-04-07T16:45:12.682" v="3679" actId="1035"/>
          <ac:spMkLst>
            <pc:docMk/>
            <pc:sldMk cId="1632306740" sldId="275"/>
            <ac:spMk id="14" creationId="{5A5C2800-9EEF-2344-B4D5-F46BB5604154}"/>
          </ac:spMkLst>
        </pc:spChg>
        <pc:spChg chg="mod">
          <ac:chgData name="Van Arloe Yu" userId="7c5ccad1-0317-4516-81ed-0eaa605f762a" providerId="ADAL" clId="{57A3C3CF-948C-0D41-B4E2-AE132D292817}" dt="2020-04-07T16:45:12.682" v="3679" actId="1035"/>
          <ac:spMkLst>
            <pc:docMk/>
            <pc:sldMk cId="1632306740" sldId="275"/>
            <ac:spMk id="15" creationId="{385E6D87-152C-8A41-839B-DE5F71302790}"/>
          </ac:spMkLst>
        </pc:spChg>
        <pc:spChg chg="mod">
          <ac:chgData name="Van Arloe Yu" userId="7c5ccad1-0317-4516-81ed-0eaa605f762a" providerId="ADAL" clId="{57A3C3CF-948C-0D41-B4E2-AE132D292817}" dt="2020-04-07T16:45:12.682" v="3679" actId="1035"/>
          <ac:spMkLst>
            <pc:docMk/>
            <pc:sldMk cId="1632306740" sldId="275"/>
            <ac:spMk id="16" creationId="{6A1BC47C-BF25-3343-ADAF-E97CD2469ADF}"/>
          </ac:spMkLst>
        </pc:spChg>
        <pc:spChg chg="mod">
          <ac:chgData name="Van Arloe Yu" userId="7c5ccad1-0317-4516-81ed-0eaa605f762a" providerId="ADAL" clId="{57A3C3CF-948C-0D41-B4E2-AE132D292817}" dt="2020-04-07T16:45:12.682" v="3679" actId="1035"/>
          <ac:spMkLst>
            <pc:docMk/>
            <pc:sldMk cId="1632306740" sldId="275"/>
            <ac:spMk id="18" creationId="{15E351BA-0BD8-A54B-A87C-19DF0CDD8822}"/>
          </ac:spMkLst>
        </pc:spChg>
        <pc:spChg chg="mod">
          <ac:chgData name="Van Arloe Yu" userId="7c5ccad1-0317-4516-81ed-0eaa605f762a" providerId="ADAL" clId="{57A3C3CF-948C-0D41-B4E2-AE132D292817}" dt="2020-04-07T16:45:12.682" v="3679" actId="1035"/>
          <ac:spMkLst>
            <pc:docMk/>
            <pc:sldMk cId="1632306740" sldId="275"/>
            <ac:spMk id="19" creationId="{8D964CB0-D7FF-194F-82CB-15B03A17E4EF}"/>
          </ac:spMkLst>
        </pc:spChg>
        <pc:spChg chg="mod">
          <ac:chgData name="Van Arloe Yu" userId="7c5ccad1-0317-4516-81ed-0eaa605f762a" providerId="ADAL" clId="{57A3C3CF-948C-0D41-B4E2-AE132D292817}" dt="2020-04-07T16:45:12.682" v="3679" actId="1035"/>
          <ac:spMkLst>
            <pc:docMk/>
            <pc:sldMk cId="1632306740" sldId="275"/>
            <ac:spMk id="20" creationId="{99005CA2-4B17-0D40-89D4-4F26B0B847FF}"/>
          </ac:spMkLst>
        </pc:spChg>
        <pc:spChg chg="mod">
          <ac:chgData name="Van Arloe Yu" userId="7c5ccad1-0317-4516-81ed-0eaa605f762a" providerId="ADAL" clId="{57A3C3CF-948C-0D41-B4E2-AE132D292817}" dt="2020-04-07T16:45:12.682" v="3679" actId="1035"/>
          <ac:spMkLst>
            <pc:docMk/>
            <pc:sldMk cId="1632306740" sldId="275"/>
            <ac:spMk id="21" creationId="{DD177400-84EB-E245-98DD-AD1D1A17BD1D}"/>
          </ac:spMkLst>
        </pc:spChg>
        <pc:spChg chg="mod">
          <ac:chgData name="Van Arloe Yu" userId="7c5ccad1-0317-4516-81ed-0eaa605f762a" providerId="ADAL" clId="{57A3C3CF-948C-0D41-B4E2-AE132D292817}" dt="2020-04-07T16:45:12.682" v="3679" actId="1035"/>
          <ac:spMkLst>
            <pc:docMk/>
            <pc:sldMk cId="1632306740" sldId="275"/>
            <ac:spMk id="22" creationId="{AA6E7F88-8F9B-F74A-A86A-F209CC5D8157}"/>
          </ac:spMkLst>
        </pc:spChg>
        <pc:spChg chg="mod">
          <ac:chgData name="Van Arloe Yu" userId="7c5ccad1-0317-4516-81ed-0eaa605f762a" providerId="ADAL" clId="{57A3C3CF-948C-0D41-B4E2-AE132D292817}" dt="2020-04-07T16:45:12.682" v="3679" actId="1035"/>
          <ac:spMkLst>
            <pc:docMk/>
            <pc:sldMk cId="1632306740" sldId="275"/>
            <ac:spMk id="23" creationId="{10A1A676-4CC0-224D-8EDF-E8B2F8AE1CB1}"/>
          </ac:spMkLst>
        </pc:spChg>
        <pc:spChg chg="add mod">
          <ac:chgData name="Van Arloe Yu" userId="7c5ccad1-0317-4516-81ed-0eaa605f762a" providerId="ADAL" clId="{57A3C3CF-948C-0D41-B4E2-AE132D292817}" dt="2020-04-07T16:45:12.682" v="3679" actId="1035"/>
          <ac:spMkLst>
            <pc:docMk/>
            <pc:sldMk cId="1632306740" sldId="275"/>
            <ac:spMk id="24" creationId="{66529DBC-C29A-A244-84CA-7EE74CD163DD}"/>
          </ac:spMkLst>
        </pc:spChg>
        <pc:spChg chg="add mod">
          <ac:chgData name="Van Arloe Yu" userId="7c5ccad1-0317-4516-81ed-0eaa605f762a" providerId="ADAL" clId="{57A3C3CF-948C-0D41-B4E2-AE132D292817}" dt="2020-04-07T16:45:12.682" v="3679" actId="1035"/>
          <ac:spMkLst>
            <pc:docMk/>
            <pc:sldMk cId="1632306740" sldId="275"/>
            <ac:spMk id="25" creationId="{F5DEC02B-D6B6-374F-BAED-1AFEBC0FDBFF}"/>
          </ac:spMkLst>
        </pc:spChg>
        <pc:spChg chg="add mod">
          <ac:chgData name="Van Arloe Yu" userId="7c5ccad1-0317-4516-81ed-0eaa605f762a" providerId="ADAL" clId="{57A3C3CF-948C-0D41-B4E2-AE132D292817}" dt="2020-04-07T16:45:12.682" v="3679" actId="1035"/>
          <ac:spMkLst>
            <pc:docMk/>
            <pc:sldMk cId="1632306740" sldId="275"/>
            <ac:spMk id="26" creationId="{90518110-F524-7F44-94A9-1C7865631925}"/>
          </ac:spMkLst>
        </pc:spChg>
        <pc:spChg chg="del">
          <ac:chgData name="Van Arloe Yu" userId="7c5ccad1-0317-4516-81ed-0eaa605f762a" providerId="ADAL" clId="{57A3C3CF-948C-0D41-B4E2-AE132D292817}" dt="2020-04-06T14:18:14.978" v="3541" actId="478"/>
          <ac:spMkLst>
            <pc:docMk/>
            <pc:sldMk cId="1632306740" sldId="275"/>
            <ac:spMk id="30" creationId="{B19BE805-696D-AA43-8801-68B35CF6EE1F}"/>
          </ac:spMkLst>
        </pc:spChg>
      </pc:sldChg>
      <pc:sldChg chg="addSp delSp modSp add modTransition">
        <pc:chgData name="Van Arloe Yu" userId="7c5ccad1-0317-4516-81ed-0eaa605f762a" providerId="ADAL" clId="{57A3C3CF-948C-0D41-B4E2-AE132D292817}" dt="2020-04-08T05:27:23.765" v="3685"/>
        <pc:sldMkLst>
          <pc:docMk/>
          <pc:sldMk cId="3049487666" sldId="276"/>
        </pc:sldMkLst>
        <pc:spChg chg="del">
          <ac:chgData name="Van Arloe Yu" userId="7c5ccad1-0317-4516-81ed-0eaa605f762a" providerId="ADAL" clId="{57A3C3CF-948C-0D41-B4E2-AE132D292817}" dt="2020-04-06T17:50:29.410" v="3550" actId="478"/>
          <ac:spMkLst>
            <pc:docMk/>
            <pc:sldMk cId="3049487666" sldId="276"/>
            <ac:spMk id="2" creationId="{C76FFAF5-C74B-1B41-B3A0-2C9F7F3FE105}"/>
          </ac:spMkLst>
        </pc:spChg>
        <pc:spChg chg="del">
          <ac:chgData name="Van Arloe Yu" userId="7c5ccad1-0317-4516-81ed-0eaa605f762a" providerId="ADAL" clId="{57A3C3CF-948C-0D41-B4E2-AE132D292817}" dt="2020-04-06T17:50:29.410" v="3550" actId="478"/>
          <ac:spMkLst>
            <pc:docMk/>
            <pc:sldMk cId="3049487666" sldId="276"/>
            <ac:spMk id="3" creationId="{BAAFB164-2C37-C248-9898-E033A2422139}"/>
          </ac:spMkLst>
        </pc:spChg>
        <pc:spChg chg="add mod">
          <ac:chgData name="Van Arloe Yu" userId="7c5ccad1-0317-4516-81ed-0eaa605f762a" providerId="ADAL" clId="{57A3C3CF-948C-0D41-B4E2-AE132D292817}" dt="2020-04-06T17:52:46.978" v="3637" actId="207"/>
          <ac:spMkLst>
            <pc:docMk/>
            <pc:sldMk cId="3049487666" sldId="276"/>
            <ac:spMk id="4" creationId="{0919C3F9-3BBE-FC42-B4B0-59727E9BFEE8}"/>
          </ac:spMkLst>
        </pc:spChg>
        <pc:spChg chg="add mod">
          <ac:chgData name="Van Arloe Yu" userId="7c5ccad1-0317-4516-81ed-0eaa605f762a" providerId="ADAL" clId="{57A3C3CF-948C-0D41-B4E2-AE132D292817}" dt="2020-04-06T17:52:46.978" v="3637" actId="207"/>
          <ac:spMkLst>
            <pc:docMk/>
            <pc:sldMk cId="3049487666" sldId="276"/>
            <ac:spMk id="5" creationId="{75E177FE-DDB0-E743-BD15-F3245667C425}"/>
          </ac:spMkLst>
        </pc:spChg>
        <pc:spChg chg="add mod">
          <ac:chgData name="Van Arloe Yu" userId="7c5ccad1-0317-4516-81ed-0eaa605f762a" providerId="ADAL" clId="{57A3C3CF-948C-0D41-B4E2-AE132D292817}" dt="2020-04-06T17:52:46.978" v="3637" actId="207"/>
          <ac:spMkLst>
            <pc:docMk/>
            <pc:sldMk cId="3049487666" sldId="276"/>
            <ac:spMk id="6" creationId="{E5F86A6D-08BA-BC4D-84D2-E5B18C883B4E}"/>
          </ac:spMkLst>
        </pc:spChg>
        <pc:spChg chg="add mod">
          <ac:chgData name="Van Arloe Yu" userId="7c5ccad1-0317-4516-81ed-0eaa605f762a" providerId="ADAL" clId="{57A3C3CF-948C-0D41-B4E2-AE132D292817}" dt="2020-04-06T17:52:46.978" v="3637" actId="207"/>
          <ac:spMkLst>
            <pc:docMk/>
            <pc:sldMk cId="3049487666" sldId="276"/>
            <ac:spMk id="7" creationId="{7103063A-6797-2F47-B78C-95931672BE15}"/>
          </ac:spMkLst>
        </pc:spChg>
        <pc:spChg chg="add mod">
          <ac:chgData name="Van Arloe Yu" userId="7c5ccad1-0317-4516-81ed-0eaa605f762a" providerId="ADAL" clId="{57A3C3CF-948C-0D41-B4E2-AE132D292817}" dt="2020-04-06T17:52:46.978" v="3637" actId="207"/>
          <ac:spMkLst>
            <pc:docMk/>
            <pc:sldMk cId="3049487666" sldId="276"/>
            <ac:spMk id="8" creationId="{28163C83-3914-634F-B71B-0C3E7E9F384C}"/>
          </ac:spMkLst>
        </pc:spChg>
        <pc:spChg chg="add mod">
          <ac:chgData name="Van Arloe Yu" userId="7c5ccad1-0317-4516-81ed-0eaa605f762a" providerId="ADAL" clId="{57A3C3CF-948C-0D41-B4E2-AE132D292817}" dt="2020-04-06T17:53:21.069" v="3663" actId="1076"/>
          <ac:spMkLst>
            <pc:docMk/>
            <pc:sldMk cId="3049487666" sldId="276"/>
            <ac:spMk id="19" creationId="{F58B0396-8AB3-D245-B4B4-FEB9A980E201}"/>
          </ac:spMkLst>
        </pc:spChg>
        <pc:cxnChg chg="add mod">
          <ac:chgData name="Van Arloe Yu" userId="7c5ccad1-0317-4516-81ed-0eaa605f762a" providerId="ADAL" clId="{57A3C3CF-948C-0D41-B4E2-AE132D292817}" dt="2020-04-06T17:52:46.978" v="3637" actId="207"/>
          <ac:cxnSpMkLst>
            <pc:docMk/>
            <pc:sldMk cId="3049487666" sldId="276"/>
            <ac:cxnSpMk id="10" creationId="{B206309C-F83A-924A-A9E5-8F761536E4FB}"/>
          </ac:cxnSpMkLst>
        </pc:cxnChg>
        <pc:cxnChg chg="add mod">
          <ac:chgData name="Van Arloe Yu" userId="7c5ccad1-0317-4516-81ed-0eaa605f762a" providerId="ADAL" clId="{57A3C3CF-948C-0D41-B4E2-AE132D292817}" dt="2020-04-06T17:52:46.978" v="3637" actId="207"/>
          <ac:cxnSpMkLst>
            <pc:docMk/>
            <pc:sldMk cId="3049487666" sldId="276"/>
            <ac:cxnSpMk id="11" creationId="{04DB2677-85AC-9D42-8CFF-01DE483F35F2}"/>
          </ac:cxnSpMkLst>
        </pc:cxnChg>
        <pc:cxnChg chg="add mod">
          <ac:chgData name="Van Arloe Yu" userId="7c5ccad1-0317-4516-81ed-0eaa605f762a" providerId="ADAL" clId="{57A3C3CF-948C-0D41-B4E2-AE132D292817}" dt="2020-04-06T17:52:46.978" v="3637" actId="207"/>
          <ac:cxnSpMkLst>
            <pc:docMk/>
            <pc:sldMk cId="3049487666" sldId="276"/>
            <ac:cxnSpMk id="13" creationId="{5C42289F-8B19-6740-99E5-4B9730D3B61A}"/>
          </ac:cxnSpMkLst>
        </pc:cxnChg>
        <pc:cxnChg chg="add mod">
          <ac:chgData name="Van Arloe Yu" userId="7c5ccad1-0317-4516-81ed-0eaa605f762a" providerId="ADAL" clId="{57A3C3CF-948C-0D41-B4E2-AE132D292817}" dt="2020-04-06T17:52:46.978" v="3637" actId="207"/>
          <ac:cxnSpMkLst>
            <pc:docMk/>
            <pc:sldMk cId="3049487666" sldId="276"/>
            <ac:cxnSpMk id="15" creationId="{D2BFEDC7-56F5-8E46-B55C-F4142CC7FDDC}"/>
          </ac:cxnSpMkLst>
        </pc:cxnChg>
        <pc:cxnChg chg="add mod">
          <ac:chgData name="Van Arloe Yu" userId="7c5ccad1-0317-4516-81ed-0eaa605f762a" providerId="ADAL" clId="{57A3C3CF-948C-0D41-B4E2-AE132D292817}" dt="2020-04-06T17:52:46.978" v="3637" actId="207"/>
          <ac:cxnSpMkLst>
            <pc:docMk/>
            <pc:sldMk cId="3049487666" sldId="276"/>
            <ac:cxnSpMk id="16" creationId="{841EED94-43D4-1D4A-8436-7952FA725CAC}"/>
          </ac:cxnSpMkLst>
        </pc:cxnChg>
      </pc:sldChg>
      <pc:sldChg chg="modSp add del">
        <pc:chgData name="Van Arloe Yu" userId="7c5ccad1-0317-4516-81ed-0eaa605f762a" providerId="ADAL" clId="{57A3C3CF-948C-0D41-B4E2-AE132D292817}" dt="2020-03-30T06:53:19.628" v="151" actId="2696"/>
        <pc:sldMkLst>
          <pc:docMk/>
          <pc:sldMk cId="3344680938" sldId="276"/>
        </pc:sldMkLst>
        <pc:spChg chg="mod">
          <ac:chgData name="Van Arloe Yu" userId="7c5ccad1-0317-4516-81ed-0eaa605f762a" providerId="ADAL" clId="{57A3C3CF-948C-0D41-B4E2-AE132D292817}" dt="2020-03-30T06:53:10.468" v="150" actId="20577"/>
          <ac:spMkLst>
            <pc:docMk/>
            <pc:sldMk cId="3344680938" sldId="276"/>
            <ac:spMk id="2" creationId="{0C3ABD60-BAA8-D249-9F7A-7392E20B07FF}"/>
          </ac:spMkLst>
        </pc:spChg>
      </pc:sldChg>
      <pc:sldChg chg="addSp delSp modSp add">
        <pc:chgData name="Van Arloe Yu" userId="7c5ccad1-0317-4516-81ed-0eaa605f762a" providerId="ADAL" clId="{57A3C3CF-948C-0D41-B4E2-AE132D292817}" dt="2020-04-08T05:30:37.523" v="3808" actId="1076"/>
        <pc:sldMkLst>
          <pc:docMk/>
          <pc:sldMk cId="1728732008" sldId="277"/>
        </pc:sldMkLst>
        <pc:spChg chg="mod">
          <ac:chgData name="Van Arloe Yu" userId="7c5ccad1-0317-4516-81ed-0eaa605f762a" providerId="ADAL" clId="{57A3C3CF-948C-0D41-B4E2-AE132D292817}" dt="2020-04-08T05:30:25.983" v="3804" actId="20577"/>
          <ac:spMkLst>
            <pc:docMk/>
            <pc:sldMk cId="1728732008" sldId="277"/>
            <ac:spMk id="2" creationId="{B6A96E7A-AF2F-9046-BC7D-76010BAE1384}"/>
          </ac:spMkLst>
        </pc:spChg>
        <pc:spChg chg="del">
          <ac:chgData name="Van Arloe Yu" userId="7c5ccad1-0317-4516-81ed-0eaa605f762a" providerId="ADAL" clId="{57A3C3CF-948C-0D41-B4E2-AE132D292817}" dt="2020-04-08T05:27:55.306" v="3705"/>
          <ac:spMkLst>
            <pc:docMk/>
            <pc:sldMk cId="1728732008" sldId="277"/>
            <ac:spMk id="3" creationId="{4CE167FE-4513-F145-905A-677BC688F100}"/>
          </ac:spMkLst>
        </pc:spChg>
        <pc:spChg chg="add mod">
          <ac:chgData name="Van Arloe Yu" userId="7c5ccad1-0317-4516-81ed-0eaa605f762a" providerId="ADAL" clId="{57A3C3CF-948C-0D41-B4E2-AE132D292817}" dt="2020-04-08T05:30:37.523" v="3808" actId="1076"/>
          <ac:spMkLst>
            <pc:docMk/>
            <pc:sldMk cId="1728732008" sldId="277"/>
            <ac:spMk id="5" creationId="{091290F0-F3C4-3B46-AAF9-66DFC98B78AF}"/>
          </ac:spMkLst>
        </pc:spChg>
        <pc:spChg chg="add del mod">
          <ac:chgData name="Van Arloe Yu" userId="7c5ccad1-0317-4516-81ed-0eaa605f762a" providerId="ADAL" clId="{57A3C3CF-948C-0D41-B4E2-AE132D292817}" dt="2020-04-08T05:30:12.226" v="3772" actId="478"/>
          <ac:spMkLst>
            <pc:docMk/>
            <pc:sldMk cId="1728732008" sldId="277"/>
            <ac:spMk id="6" creationId="{2A050847-DD6E-6347-9DBB-37EF50882D73}"/>
          </ac:spMkLst>
        </pc:spChg>
        <pc:picChg chg="add mod">
          <ac:chgData name="Van Arloe Yu" userId="7c5ccad1-0317-4516-81ed-0eaa605f762a" providerId="ADAL" clId="{57A3C3CF-948C-0D41-B4E2-AE132D292817}" dt="2020-04-08T05:30:34.110" v="3807" actId="1076"/>
          <ac:picMkLst>
            <pc:docMk/>
            <pc:sldMk cId="1728732008" sldId="277"/>
            <ac:picMk id="4" creationId="{452EA9F4-05D1-684D-8662-2AE4E49CA98D}"/>
          </ac:picMkLst>
        </pc:picChg>
      </pc:sldChg>
    </pc:docChg>
  </pc:docChgLst>
  <pc:docChgLst>
    <pc:chgData name="Kevin Anthony S. Sison" userId="S::kssison@aim.edu::f7c4d516-a0fa-4e72-9b2c-94779dd876df" providerId="AD" clId="Web-{92B227B2-39BB-ED80-8966-70B27FE53614}"/>
    <pc:docChg chg="modSld sldOrd">
      <pc:chgData name="Kevin Anthony S. Sison" userId="S::kssison@aim.edu::f7c4d516-a0fa-4e72-9b2c-94779dd876df" providerId="AD" clId="Web-{92B227B2-39BB-ED80-8966-70B27FE53614}" dt="2020-03-29T09:33:47.954" v="786"/>
      <pc:docMkLst>
        <pc:docMk/>
      </pc:docMkLst>
      <pc:sldChg chg="ord">
        <pc:chgData name="Kevin Anthony S. Sison" userId="S::kssison@aim.edu::f7c4d516-a0fa-4e72-9b2c-94779dd876df" providerId="AD" clId="Web-{92B227B2-39BB-ED80-8966-70B27FE53614}" dt="2020-03-29T09:33:47.954" v="786"/>
        <pc:sldMkLst>
          <pc:docMk/>
          <pc:sldMk cId="190663318" sldId="266"/>
        </pc:sldMkLst>
      </pc:sldChg>
      <pc:sldChg chg="modSp">
        <pc:chgData name="Kevin Anthony S. Sison" userId="S::kssison@aim.edu::f7c4d516-a0fa-4e72-9b2c-94779dd876df" providerId="AD" clId="Web-{92B227B2-39BB-ED80-8966-70B27FE53614}" dt="2020-03-29T09:25:07.873" v="646" actId="20577"/>
        <pc:sldMkLst>
          <pc:docMk/>
          <pc:sldMk cId="1515547949" sldId="268"/>
        </pc:sldMkLst>
        <pc:spChg chg="mod">
          <ac:chgData name="Kevin Anthony S. Sison" userId="S::kssison@aim.edu::f7c4d516-a0fa-4e72-9b2c-94779dd876df" providerId="AD" clId="Web-{92B227B2-39BB-ED80-8966-70B27FE53614}" dt="2020-03-29T09:25:07.873" v="646" actId="20577"/>
          <ac:spMkLst>
            <pc:docMk/>
            <pc:sldMk cId="1515547949" sldId="268"/>
            <ac:spMk id="3" creationId="{BB3DE3B3-1DDF-B340-BC5C-98C51C89EAD8}"/>
          </ac:spMkLst>
        </pc:spChg>
      </pc:sldChg>
      <pc:sldChg chg="modSp">
        <pc:chgData name="Kevin Anthony S. Sison" userId="S::kssison@aim.edu::f7c4d516-a0fa-4e72-9b2c-94779dd876df" providerId="AD" clId="Web-{92B227B2-39BB-ED80-8966-70B27FE53614}" dt="2020-03-29T09:33:36.970" v="782" actId="20577"/>
        <pc:sldMkLst>
          <pc:docMk/>
          <pc:sldMk cId="550549782" sldId="269"/>
        </pc:sldMkLst>
        <pc:spChg chg="mod">
          <ac:chgData name="Kevin Anthony S. Sison" userId="S::kssison@aim.edu::f7c4d516-a0fa-4e72-9b2c-94779dd876df" providerId="AD" clId="Web-{92B227B2-39BB-ED80-8966-70B27FE53614}" dt="2020-03-29T09:33:36.970" v="782" actId="20577"/>
          <ac:spMkLst>
            <pc:docMk/>
            <pc:sldMk cId="550549782" sldId="269"/>
            <ac:spMk id="3" creationId="{F36D859E-4031-7E44-B536-54513FDE46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476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247650"/>
          </a:xfrm>
          <a:prstGeom prst="rect">
            <a:avLst/>
          </a:prstGeom>
        </p:spPr>
        <p:txBody>
          <a:bodyPr vert="horz" lIns="91440" tIns="45720" rIns="91440" bIns="45720" rtlCol="0"/>
          <a:lstStyle>
            <a:lvl1pPr algn="r">
              <a:defRPr sz="1200"/>
            </a:lvl1pPr>
          </a:lstStyle>
          <a:p>
            <a:fld id="{C1B48D91-5435-7F41-BC0E-E880FA7B7699}" type="datetimeFigureOut">
              <a:rPr lang="en-US" smtClean="0"/>
              <a:t>4/8/20</a:t>
            </a:fld>
            <a:endParaRPr lang="en-US"/>
          </a:p>
        </p:txBody>
      </p:sp>
      <p:sp>
        <p:nvSpPr>
          <p:cNvPr id="4" name="Slide Image Placeholder 3"/>
          <p:cNvSpPr>
            <a:spLocks noGrp="1" noRot="1" noChangeAspect="1"/>
          </p:cNvSpPr>
          <p:nvPr>
            <p:ph type="sldImg" idx="2"/>
          </p:nvPr>
        </p:nvSpPr>
        <p:spPr>
          <a:xfrm>
            <a:off x="1951038" y="615950"/>
            <a:ext cx="2955925" cy="1662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370138"/>
            <a:ext cx="5486400" cy="1938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676775"/>
            <a:ext cx="2971800" cy="2476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4676775"/>
            <a:ext cx="2971800" cy="247650"/>
          </a:xfrm>
          <a:prstGeom prst="rect">
            <a:avLst/>
          </a:prstGeom>
        </p:spPr>
        <p:txBody>
          <a:bodyPr vert="horz" lIns="91440" tIns="45720" rIns="91440" bIns="45720" rtlCol="0" anchor="b"/>
          <a:lstStyle>
            <a:lvl1pPr algn="r">
              <a:defRPr sz="1200"/>
            </a:lvl1pPr>
          </a:lstStyle>
          <a:p>
            <a:fld id="{E1572471-2577-E045-BB34-3CB198C26839}" type="slidenum">
              <a:rPr lang="en-US" smtClean="0"/>
              <a:t>‹#›</a:t>
            </a:fld>
            <a:endParaRPr lang="en-US"/>
          </a:p>
        </p:txBody>
      </p:sp>
    </p:spTree>
    <p:extLst>
      <p:ext uri="{BB962C8B-B14F-4D97-AF65-F5344CB8AC3E}">
        <p14:creationId xmlns:p14="http://schemas.microsoft.com/office/powerpoint/2010/main" val="103808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today I’ll be presenting our project Automated Essay Scoring.</a:t>
            </a:r>
          </a:p>
        </p:txBody>
      </p:sp>
      <p:sp>
        <p:nvSpPr>
          <p:cNvPr id="4" name="Slide Number Placeholder 3"/>
          <p:cNvSpPr>
            <a:spLocks noGrp="1"/>
          </p:cNvSpPr>
          <p:nvPr>
            <p:ph type="sldNum" sz="quarter" idx="5"/>
          </p:nvPr>
        </p:nvSpPr>
        <p:spPr/>
        <p:txBody>
          <a:bodyPr/>
          <a:lstStyle/>
          <a:p>
            <a:fld id="{E1572471-2577-E045-BB34-3CB198C26839}" type="slidenum">
              <a:rPr lang="en-US" smtClean="0"/>
              <a:t>1</a:t>
            </a:fld>
            <a:endParaRPr lang="en-US"/>
          </a:p>
        </p:txBody>
      </p:sp>
    </p:spTree>
    <p:extLst>
      <p:ext uri="{BB962C8B-B14F-4D97-AF65-F5344CB8AC3E}">
        <p14:creationId xmlns:p14="http://schemas.microsoft.com/office/powerpoint/2010/main" val="840954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proceeded with document embedding.</a:t>
            </a:r>
          </a:p>
          <a:p>
            <a:endParaRPr lang="en-US" dirty="0"/>
          </a:p>
          <a:p>
            <a:r>
              <a:rPr lang="en-US" dirty="0"/>
              <a:t>One interesting reference we found is that according to </a:t>
            </a:r>
            <a:r>
              <a:rPr lang="en-US" dirty="0" err="1"/>
              <a:t>tensorflow</a:t>
            </a:r>
            <a:r>
              <a:rPr lang="en-US" dirty="0"/>
              <a:t>, a general rule of thumb is that the vector size is the 4</a:t>
            </a:r>
            <a:r>
              <a:rPr lang="en-US" baseline="30000" dirty="0"/>
              <a:t>th</a:t>
            </a:r>
            <a:r>
              <a:rPr lang="en-US" dirty="0"/>
              <a:t> root of the vocabulary size.</a:t>
            </a:r>
          </a:p>
          <a:p>
            <a:endParaRPr lang="en-US" dirty="0"/>
          </a:p>
          <a:p>
            <a:r>
              <a:rPr lang="en-US" dirty="0"/>
              <a:t>So we used 15 as our vector size and used Doc2Vec from </a:t>
            </a:r>
            <a:r>
              <a:rPr lang="en-US" dirty="0" err="1"/>
              <a:t>gensim</a:t>
            </a:r>
            <a:r>
              <a:rPr lang="en-US" dirty="0"/>
              <a:t>, with a window of 2. This is similar to what </a:t>
            </a:r>
            <a:r>
              <a:rPr lang="en-US" dirty="0" err="1"/>
              <a:t>cedric</a:t>
            </a:r>
            <a:r>
              <a:rPr lang="en-US" dirty="0"/>
              <a:t> presented earlier</a:t>
            </a:r>
          </a:p>
        </p:txBody>
      </p:sp>
      <p:sp>
        <p:nvSpPr>
          <p:cNvPr id="4" name="Slide Number Placeholder 3"/>
          <p:cNvSpPr>
            <a:spLocks noGrp="1"/>
          </p:cNvSpPr>
          <p:nvPr>
            <p:ph type="sldNum" sz="quarter" idx="5"/>
          </p:nvPr>
        </p:nvSpPr>
        <p:spPr/>
        <p:txBody>
          <a:bodyPr/>
          <a:lstStyle/>
          <a:p>
            <a:fld id="{E1572471-2577-E045-BB34-3CB198C26839}" type="slidenum">
              <a:rPr lang="en-US" smtClean="0"/>
              <a:t>10</a:t>
            </a:fld>
            <a:endParaRPr lang="en-US"/>
          </a:p>
        </p:txBody>
      </p:sp>
    </p:spTree>
    <p:extLst>
      <p:ext uri="{BB962C8B-B14F-4D97-AF65-F5344CB8AC3E}">
        <p14:creationId xmlns:p14="http://schemas.microsoft.com/office/powerpoint/2010/main" val="158643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machine learning stage, we tried 5 types of models.</a:t>
            </a:r>
          </a:p>
          <a:p>
            <a:pPr marL="342900" indent="-342900">
              <a:buAutoNum type="arabicPeriod"/>
            </a:pPr>
            <a:r>
              <a:rPr lang="en-US" sz="1200" dirty="0">
                <a:latin typeface="Roboto Slab Light" pitchFamily="2" charset="0"/>
                <a:ea typeface="Roboto Slab Light" pitchFamily="2" charset="0"/>
              </a:rPr>
              <a:t>Gradient Boosting Regressor (GBR)</a:t>
            </a:r>
          </a:p>
          <a:p>
            <a:pPr marL="342900" indent="-342900">
              <a:buAutoNum type="arabicPeriod"/>
            </a:pPr>
            <a:r>
              <a:rPr lang="en-US" sz="1200" dirty="0">
                <a:latin typeface="Roboto Slab Light" pitchFamily="2" charset="0"/>
                <a:ea typeface="Roboto Slab Light" pitchFamily="2" charset="0"/>
              </a:rPr>
              <a:t>Multi-Layer Perceptron (MLP)</a:t>
            </a:r>
          </a:p>
          <a:p>
            <a:pPr marL="342900" indent="-342900">
              <a:buAutoNum type="arabicPeriod"/>
            </a:pPr>
            <a:r>
              <a:rPr lang="en-US" sz="1200" dirty="0">
                <a:latin typeface="Roboto Slab Light" pitchFamily="2" charset="0"/>
                <a:ea typeface="Roboto Slab Light" pitchFamily="2" charset="0"/>
              </a:rPr>
              <a:t>Long Short-Term Memory (LSTM)</a:t>
            </a:r>
          </a:p>
          <a:p>
            <a:pPr marL="342900" indent="-342900">
              <a:buAutoNum type="arabicPeriod"/>
            </a:pPr>
            <a:r>
              <a:rPr lang="en-US" sz="1200" dirty="0">
                <a:latin typeface="Roboto Slab Light" pitchFamily="2" charset="0"/>
                <a:ea typeface="Roboto Slab Light" pitchFamily="2" charset="0"/>
              </a:rPr>
              <a:t>Bidirectional Long Short-Term Memory (</a:t>
            </a:r>
            <a:r>
              <a:rPr lang="en-US" sz="1200" dirty="0" err="1">
                <a:latin typeface="Roboto Slab Light" pitchFamily="2" charset="0"/>
                <a:ea typeface="Roboto Slab Light" pitchFamily="2" charset="0"/>
              </a:rPr>
              <a:t>BiLSTM</a:t>
            </a:r>
            <a:r>
              <a:rPr lang="en-US" sz="1200" dirty="0">
                <a:latin typeface="Roboto Slab Light" pitchFamily="2" charset="0"/>
                <a:ea typeface="Roboto Slab Light" pitchFamily="2" charset="0"/>
              </a:rPr>
              <a:t>)</a:t>
            </a:r>
          </a:p>
          <a:p>
            <a:pPr marL="342900" indent="-342900">
              <a:buAutoNum type="arabicPeriod"/>
            </a:pPr>
            <a:r>
              <a:rPr lang="en-US" sz="1200" dirty="0">
                <a:latin typeface="Roboto Slab Light" pitchFamily="2" charset="0"/>
                <a:ea typeface="Roboto Slab Light" pitchFamily="2" charset="0"/>
              </a:rPr>
              <a:t>MLP+LSTM Ensemble </a:t>
            </a:r>
          </a:p>
          <a:p>
            <a:endParaRPr lang="en-US" dirty="0"/>
          </a:p>
        </p:txBody>
      </p:sp>
      <p:sp>
        <p:nvSpPr>
          <p:cNvPr id="4" name="Slide Number Placeholder 3"/>
          <p:cNvSpPr>
            <a:spLocks noGrp="1"/>
          </p:cNvSpPr>
          <p:nvPr>
            <p:ph type="sldNum" sz="quarter" idx="5"/>
          </p:nvPr>
        </p:nvSpPr>
        <p:spPr/>
        <p:txBody>
          <a:bodyPr/>
          <a:lstStyle/>
          <a:p>
            <a:fld id="{E1572471-2577-E045-BB34-3CB198C26839}" type="slidenum">
              <a:rPr lang="en-US" smtClean="0"/>
              <a:t>11</a:t>
            </a:fld>
            <a:endParaRPr lang="en-US"/>
          </a:p>
        </p:txBody>
      </p:sp>
    </p:spTree>
    <p:extLst>
      <p:ext uri="{BB962C8B-B14F-4D97-AF65-F5344CB8AC3E}">
        <p14:creationId xmlns:p14="http://schemas.microsoft.com/office/powerpoint/2010/main" val="309959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a:solidFill>
                  <a:schemeClr val="tx1"/>
                </a:solidFill>
                <a:effectLst/>
                <a:latin typeface="+mn-lt"/>
                <a:ea typeface="+mn-ea"/>
                <a:cs typeface="+mn-cs"/>
              </a:rPr>
              <a:t>Conference: Proceedings of the 54th Annual Meeting of the Association for Computational Linguistics (Volume 1: Long Papers)</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So our results show that the two best performing models were GBR and our MLP+LSTM Ensemble.</a:t>
            </a:r>
          </a:p>
          <a:p>
            <a:endParaRPr lang="en-PH" sz="1200" b="0" i="0" kern="1200" dirty="0">
              <a:solidFill>
                <a:schemeClr val="tx1"/>
              </a:solidFill>
              <a:effectLst/>
              <a:latin typeface="+mn-lt"/>
              <a:ea typeface="+mn-ea"/>
              <a:cs typeface="+mn-cs"/>
            </a:endParaRPr>
          </a:p>
          <a:p>
            <a:r>
              <a:rPr lang="en-PH" sz="1200" b="0" i="0" kern="1200" dirty="0">
                <a:solidFill>
                  <a:schemeClr val="tx1"/>
                </a:solidFill>
                <a:effectLst/>
                <a:latin typeface="+mn-lt"/>
                <a:ea typeface="+mn-ea"/>
                <a:cs typeface="+mn-cs"/>
              </a:rPr>
              <a:t>We were able to beat the best performing Kaggle score, the highest score we saw in journal articles, and also beat our human benchmark earlier.</a:t>
            </a:r>
          </a:p>
          <a:p>
            <a:endParaRPr lang="en-PH" sz="1200" b="0" i="0" kern="1200" dirty="0">
              <a:solidFill>
                <a:schemeClr val="tx1"/>
              </a:solidFill>
              <a:effectLst/>
              <a:latin typeface="+mn-lt"/>
              <a:ea typeface="+mn-ea"/>
              <a:cs typeface="+mn-cs"/>
            </a:endParaRPr>
          </a:p>
          <a:p>
            <a:endParaRPr lang="en-PH" sz="1200" b="0" i="0" kern="1200" dirty="0">
              <a:solidFill>
                <a:schemeClr val="tx1"/>
              </a:solidFill>
              <a:effectLst/>
              <a:latin typeface="+mn-lt"/>
              <a:ea typeface="+mn-ea"/>
              <a:cs typeface="+mn-cs"/>
            </a:endParaRPr>
          </a:p>
          <a:p>
            <a:endParaRPr lang="en-PH"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1572471-2577-E045-BB34-3CB198C26839}" type="slidenum">
              <a:rPr lang="en-US" smtClean="0"/>
              <a:t>12</a:t>
            </a:fld>
            <a:endParaRPr lang="en-US"/>
          </a:p>
        </p:txBody>
      </p:sp>
    </p:spTree>
    <p:extLst>
      <p:ext uri="{BB962C8B-B14F-4D97-AF65-F5344CB8AC3E}">
        <p14:creationId xmlns:p14="http://schemas.microsoft.com/office/powerpoint/2010/main" val="410080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b="0" i="0" kern="1200" dirty="0">
                <a:solidFill>
                  <a:schemeClr val="tx1"/>
                </a:solidFill>
                <a:effectLst/>
                <a:latin typeface="+mn-lt"/>
                <a:ea typeface="+mn-ea"/>
                <a:cs typeface="+mn-cs"/>
              </a:rPr>
              <a:t>{'</a:t>
            </a:r>
            <a:r>
              <a:rPr lang="en-PH" sz="1200" b="0" i="0" kern="1200" dirty="0" err="1">
                <a:solidFill>
                  <a:schemeClr val="tx1"/>
                </a:solidFill>
                <a:effectLst/>
                <a:latin typeface="+mn-lt"/>
                <a:ea typeface="+mn-ea"/>
                <a:cs typeface="+mn-cs"/>
              </a:rPr>
              <a:t>learning_rate</a:t>
            </a:r>
            <a:r>
              <a:rPr lang="en-PH" sz="1200" b="0" i="0" kern="1200" dirty="0">
                <a:solidFill>
                  <a:schemeClr val="tx1"/>
                </a:solidFill>
                <a:effectLst/>
                <a:latin typeface="+mn-lt"/>
                <a:ea typeface="+mn-ea"/>
                <a:cs typeface="+mn-cs"/>
              </a:rPr>
              <a:t>': 0.1, 'loss': 'ls', '</a:t>
            </a:r>
            <a:r>
              <a:rPr lang="en-PH" sz="1200" b="0" i="0" kern="1200" dirty="0" err="1">
                <a:solidFill>
                  <a:schemeClr val="tx1"/>
                </a:solidFill>
                <a:effectLst/>
                <a:latin typeface="+mn-lt"/>
                <a:ea typeface="+mn-ea"/>
                <a:cs typeface="+mn-cs"/>
              </a:rPr>
              <a:t>max_depth</a:t>
            </a:r>
            <a:r>
              <a:rPr lang="en-PH" sz="1200" b="0" i="0" kern="1200" dirty="0">
                <a:solidFill>
                  <a:schemeClr val="tx1"/>
                </a:solidFill>
                <a:effectLst/>
                <a:latin typeface="+mn-lt"/>
                <a:ea typeface="+mn-ea"/>
                <a:cs typeface="+mn-cs"/>
              </a:rPr>
              <a:t>': 6, '</a:t>
            </a:r>
            <a:r>
              <a:rPr lang="en-PH" sz="1200" b="0" i="0" kern="1200" dirty="0" err="1">
                <a:solidFill>
                  <a:schemeClr val="tx1"/>
                </a:solidFill>
                <a:effectLst/>
                <a:latin typeface="+mn-lt"/>
                <a:ea typeface="+mn-ea"/>
                <a:cs typeface="+mn-cs"/>
              </a:rPr>
              <a:t>max_features</a:t>
            </a:r>
            <a:r>
              <a:rPr lang="en-PH" sz="1200" b="0" i="0" kern="1200" dirty="0">
                <a:solidFill>
                  <a:schemeClr val="tx1"/>
                </a:solidFill>
                <a:effectLst/>
                <a:latin typeface="+mn-lt"/>
                <a:ea typeface="+mn-ea"/>
                <a:cs typeface="+mn-cs"/>
              </a:rPr>
              <a:t>': 0.5, '</a:t>
            </a:r>
            <a:r>
              <a:rPr lang="en-PH" sz="1200" b="0" i="0" kern="1200" dirty="0" err="1">
                <a:solidFill>
                  <a:schemeClr val="tx1"/>
                </a:solidFill>
                <a:effectLst/>
                <a:latin typeface="+mn-lt"/>
                <a:ea typeface="+mn-ea"/>
                <a:cs typeface="+mn-cs"/>
              </a:rPr>
              <a:t>min_samples_split</a:t>
            </a:r>
            <a:r>
              <a:rPr lang="en-PH" sz="1200" b="0" i="0" kern="1200" dirty="0">
                <a:solidFill>
                  <a:schemeClr val="tx1"/>
                </a:solidFill>
                <a:effectLst/>
                <a:latin typeface="+mn-lt"/>
                <a:ea typeface="+mn-ea"/>
                <a:cs typeface="+mn-cs"/>
              </a:rPr>
              <a:t>': 2}</a:t>
            </a:r>
            <a:endParaRPr lang="en-US" dirty="0"/>
          </a:p>
          <a:p>
            <a:endParaRPr lang="en-US" dirty="0"/>
          </a:p>
        </p:txBody>
      </p:sp>
      <p:sp>
        <p:nvSpPr>
          <p:cNvPr id="4" name="Slide Number Placeholder 3"/>
          <p:cNvSpPr>
            <a:spLocks noGrp="1"/>
          </p:cNvSpPr>
          <p:nvPr>
            <p:ph type="sldNum" sz="quarter" idx="5"/>
          </p:nvPr>
        </p:nvSpPr>
        <p:spPr/>
        <p:txBody>
          <a:bodyPr/>
          <a:lstStyle/>
          <a:p>
            <a:fld id="{E1572471-2577-E045-BB34-3CB198C26839}" type="slidenum">
              <a:rPr lang="en-US" smtClean="0"/>
              <a:t>13</a:t>
            </a:fld>
            <a:endParaRPr lang="en-US"/>
          </a:p>
        </p:txBody>
      </p:sp>
    </p:spTree>
    <p:extLst>
      <p:ext uri="{BB962C8B-B14F-4D97-AF65-F5344CB8AC3E}">
        <p14:creationId xmlns:p14="http://schemas.microsoft.com/office/powerpoint/2010/main" val="1844804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count features.</a:t>
            </a:r>
          </a:p>
        </p:txBody>
      </p:sp>
      <p:sp>
        <p:nvSpPr>
          <p:cNvPr id="4" name="Slide Number Placeholder 3"/>
          <p:cNvSpPr>
            <a:spLocks noGrp="1"/>
          </p:cNvSpPr>
          <p:nvPr>
            <p:ph type="sldNum" sz="quarter" idx="5"/>
          </p:nvPr>
        </p:nvSpPr>
        <p:spPr/>
        <p:txBody>
          <a:bodyPr/>
          <a:lstStyle/>
          <a:p>
            <a:fld id="{E1572471-2577-E045-BB34-3CB198C26839}" type="slidenum">
              <a:rPr lang="en-US" smtClean="0"/>
              <a:t>19</a:t>
            </a:fld>
            <a:endParaRPr lang="en-US"/>
          </a:p>
        </p:txBody>
      </p:sp>
    </p:spTree>
    <p:extLst>
      <p:ext uri="{BB962C8B-B14F-4D97-AF65-F5344CB8AC3E}">
        <p14:creationId xmlns:p14="http://schemas.microsoft.com/office/powerpoint/2010/main" val="743716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572471-2577-E045-BB34-3CB198C26839}" type="slidenum">
              <a:rPr lang="en-US" smtClean="0"/>
              <a:t>21</a:t>
            </a:fld>
            <a:endParaRPr lang="en-US"/>
          </a:p>
        </p:txBody>
      </p:sp>
    </p:spTree>
    <p:extLst>
      <p:ext uri="{BB962C8B-B14F-4D97-AF65-F5344CB8AC3E}">
        <p14:creationId xmlns:p14="http://schemas.microsoft.com/office/powerpoint/2010/main" val="303448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Essay Scoring or (AES)</a:t>
            </a:r>
          </a:p>
          <a:p>
            <a:r>
              <a:rPr lang="en-US" dirty="0"/>
              <a:t>Is simply the grading of student essays without human interference</a:t>
            </a:r>
          </a:p>
          <a:p>
            <a:endParaRPr lang="en-US" dirty="0"/>
          </a:p>
          <a:p>
            <a:r>
              <a:rPr lang="en-US" dirty="0"/>
              <a:t>The input of the model will be the essays written for a given prompt or topic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 of the model is </a:t>
            </a:r>
            <a:r>
              <a:rPr lang="en-PH" sz="1200" dirty="0">
                <a:solidFill>
                  <a:schemeClr val="tx1"/>
                </a:solidFill>
                <a:latin typeface="Roboto Slab Light" pitchFamily="2" charset="0"/>
                <a:ea typeface="Roboto Slab Light" pitchFamily="2" charset="0"/>
              </a:rPr>
              <a:t>a numeric score reflecting its quality, based on its content, grammar, and organization</a:t>
            </a:r>
            <a:endParaRPr lang="en-US" sz="1200" dirty="0">
              <a:solidFill>
                <a:schemeClr val="tx1"/>
              </a:solidFill>
              <a:latin typeface="Roboto Slab Light" pitchFamily="2" charset="0"/>
              <a:ea typeface="Roboto Slab Light" pitchFamily="2" charset="0"/>
            </a:endParaRPr>
          </a:p>
          <a:p>
            <a:endParaRPr lang="en-US" dirty="0"/>
          </a:p>
        </p:txBody>
      </p:sp>
      <p:sp>
        <p:nvSpPr>
          <p:cNvPr id="4" name="Slide Number Placeholder 3"/>
          <p:cNvSpPr>
            <a:spLocks noGrp="1"/>
          </p:cNvSpPr>
          <p:nvPr>
            <p:ph type="sldNum" sz="quarter" idx="5"/>
          </p:nvPr>
        </p:nvSpPr>
        <p:spPr/>
        <p:txBody>
          <a:bodyPr/>
          <a:lstStyle/>
          <a:p>
            <a:fld id="{E1572471-2577-E045-BB34-3CB198C26839}" type="slidenum">
              <a:rPr lang="en-US" smtClean="0"/>
              <a:t>2</a:t>
            </a:fld>
            <a:endParaRPr lang="en-US"/>
          </a:p>
        </p:txBody>
      </p:sp>
    </p:spTree>
    <p:extLst>
      <p:ext uri="{BB962C8B-B14F-4D97-AF65-F5344CB8AC3E}">
        <p14:creationId xmlns:p14="http://schemas.microsoft.com/office/powerpoint/2010/main" val="192194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dataset was taken from a Kaggle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 was a competition from </a:t>
            </a:r>
            <a:r>
              <a:rPr lang="en-US" sz="1200" b="0" dirty="0">
                <a:latin typeface="Arial" panose="020B0604020202020204" pitchFamily="34" charset="0"/>
                <a:cs typeface="Arial" panose="020B0604020202020204" pitchFamily="34" charset="0"/>
              </a:rPr>
              <a:t>The Hewlett Foundation: Automated Essay Scoring last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The cash price back then was $100k.</a:t>
            </a:r>
          </a:p>
          <a:p>
            <a:endParaRPr lang="en-US" b="0" dirty="0"/>
          </a:p>
        </p:txBody>
      </p:sp>
      <p:sp>
        <p:nvSpPr>
          <p:cNvPr id="4" name="Slide Number Placeholder 3"/>
          <p:cNvSpPr>
            <a:spLocks noGrp="1"/>
          </p:cNvSpPr>
          <p:nvPr>
            <p:ph type="sldNum" sz="quarter" idx="5"/>
          </p:nvPr>
        </p:nvSpPr>
        <p:spPr/>
        <p:txBody>
          <a:bodyPr/>
          <a:lstStyle/>
          <a:p>
            <a:fld id="{E1572471-2577-E045-BB34-3CB198C26839}" type="slidenum">
              <a:rPr lang="en-US" smtClean="0"/>
              <a:t>3</a:t>
            </a:fld>
            <a:endParaRPr lang="en-US"/>
          </a:p>
        </p:txBody>
      </p:sp>
    </p:spTree>
    <p:extLst>
      <p:ext uri="{BB962C8B-B14F-4D97-AF65-F5344CB8AC3E}">
        <p14:creationId xmlns:p14="http://schemas.microsoft.com/office/powerpoint/2010/main" val="403385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metric was </a:t>
            </a:r>
            <a:r>
              <a:rPr lang="en-PH" dirty="0"/>
              <a:t>Quadratic Weighted Kappa (QWK)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a:t>
            </a:r>
            <a:r>
              <a:rPr lang="en-PH" dirty="0"/>
              <a:t>measures the agreement between two ratings</a:t>
            </a:r>
            <a:endParaRPr lang="en-US" dirty="0"/>
          </a:p>
          <a:p>
            <a:endParaRPr lang="en-US" dirty="0"/>
          </a:p>
          <a:p>
            <a:r>
              <a:rPr lang="en-US" dirty="0"/>
              <a:t>The minimum score is 0 for a random agreement between different raters</a:t>
            </a:r>
          </a:p>
          <a:p>
            <a:endParaRPr lang="en-US" dirty="0"/>
          </a:p>
          <a:p>
            <a:r>
              <a:rPr lang="en-US" dirty="0"/>
              <a:t>The maximum score is 1 for a complete agreement between different raters.</a:t>
            </a:r>
          </a:p>
        </p:txBody>
      </p:sp>
      <p:sp>
        <p:nvSpPr>
          <p:cNvPr id="4" name="Slide Number Placeholder 3"/>
          <p:cNvSpPr>
            <a:spLocks noGrp="1"/>
          </p:cNvSpPr>
          <p:nvPr>
            <p:ph type="sldNum" sz="quarter" idx="5"/>
          </p:nvPr>
        </p:nvSpPr>
        <p:spPr/>
        <p:txBody>
          <a:bodyPr/>
          <a:lstStyle/>
          <a:p>
            <a:fld id="{E1572471-2577-E045-BB34-3CB198C26839}" type="slidenum">
              <a:rPr lang="en-US" smtClean="0"/>
              <a:t>4</a:t>
            </a:fld>
            <a:endParaRPr lang="en-US"/>
          </a:p>
        </p:txBody>
      </p:sp>
    </p:spTree>
    <p:extLst>
      <p:ext uri="{BB962C8B-B14F-4D97-AF65-F5344CB8AC3E}">
        <p14:creationId xmlns:p14="http://schemas.microsoft.com/office/powerpoint/2010/main" val="1647056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is a preview of the dataset.</a:t>
            </a:r>
          </a:p>
          <a:p>
            <a:r>
              <a:rPr lang="en-US" dirty="0"/>
              <a:t>The dataset contains 8 sets of prompts/topics.</a:t>
            </a:r>
          </a:p>
          <a:p>
            <a:r>
              <a:rPr lang="en-US" dirty="0"/>
              <a:t>It contains 13k essays.</a:t>
            </a:r>
          </a:p>
          <a:p>
            <a:endParaRPr lang="en-US" dirty="0"/>
          </a:p>
          <a:p>
            <a:r>
              <a:rPr lang="en-US" dirty="0"/>
              <a:t>It was rated by two human raters</a:t>
            </a:r>
          </a:p>
          <a:p>
            <a:r>
              <a:rPr lang="en-US" dirty="0"/>
              <a:t>Then those two scores were added together to get the final total score.</a:t>
            </a:r>
          </a:p>
          <a:p>
            <a:endParaRPr lang="en-US" dirty="0"/>
          </a:p>
          <a:p>
            <a:r>
              <a:rPr lang="en-US" dirty="0"/>
              <a:t>From this we can get our human baseline of 0.9693 QWK. </a:t>
            </a:r>
          </a:p>
        </p:txBody>
      </p:sp>
      <p:sp>
        <p:nvSpPr>
          <p:cNvPr id="4" name="Slide Number Placeholder 3"/>
          <p:cNvSpPr>
            <a:spLocks noGrp="1"/>
          </p:cNvSpPr>
          <p:nvPr>
            <p:ph type="sldNum" sz="quarter" idx="5"/>
          </p:nvPr>
        </p:nvSpPr>
        <p:spPr/>
        <p:txBody>
          <a:bodyPr/>
          <a:lstStyle/>
          <a:p>
            <a:fld id="{E1572471-2577-E045-BB34-3CB198C26839}" type="slidenum">
              <a:rPr lang="en-US" smtClean="0"/>
              <a:t>5</a:t>
            </a:fld>
            <a:endParaRPr lang="en-US"/>
          </a:p>
        </p:txBody>
      </p:sp>
    </p:spTree>
    <p:extLst>
      <p:ext uri="{BB962C8B-B14F-4D97-AF65-F5344CB8AC3E}">
        <p14:creationId xmlns:p14="http://schemas.microsoft.com/office/powerpoint/2010/main" val="415246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sample essay from the dataset.</a:t>
            </a:r>
          </a:p>
          <a:p>
            <a:r>
              <a:rPr lang="en-US" dirty="0"/>
              <a:t>The task is to convert this unstructured data into a structured dataset that we can plug into our models.</a:t>
            </a:r>
          </a:p>
        </p:txBody>
      </p:sp>
      <p:sp>
        <p:nvSpPr>
          <p:cNvPr id="4" name="Slide Number Placeholder 3"/>
          <p:cNvSpPr>
            <a:spLocks noGrp="1"/>
          </p:cNvSpPr>
          <p:nvPr>
            <p:ph type="sldNum" sz="quarter" idx="5"/>
          </p:nvPr>
        </p:nvSpPr>
        <p:spPr/>
        <p:txBody>
          <a:bodyPr/>
          <a:lstStyle/>
          <a:p>
            <a:fld id="{E1572471-2577-E045-BB34-3CB198C26839}" type="slidenum">
              <a:rPr lang="en-US" smtClean="0"/>
              <a:t>6</a:t>
            </a:fld>
            <a:endParaRPr lang="en-US"/>
          </a:p>
        </p:txBody>
      </p:sp>
    </p:spTree>
    <p:extLst>
      <p:ext uri="{BB962C8B-B14F-4D97-AF65-F5344CB8AC3E}">
        <p14:creationId xmlns:p14="http://schemas.microsoft.com/office/powerpoint/2010/main" val="79222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Feature Engineering based on past studies.</a:t>
            </a:r>
          </a:p>
          <a:p>
            <a:r>
              <a:rPr lang="en-US" dirty="0"/>
              <a:t>We used the essay sets feature as is and derived two main types of features. For this presentation, we are naming them as Non-Textual and Textual.</a:t>
            </a:r>
          </a:p>
          <a:p>
            <a:endParaRPr lang="en-US" dirty="0"/>
          </a:p>
          <a:p>
            <a:r>
              <a:rPr lang="en-US" dirty="0"/>
              <a:t>Non-textual pertains to the numeric features that we derive from the syntactic analysis of the text.</a:t>
            </a:r>
          </a:p>
          <a:p>
            <a:r>
              <a:rPr lang="en-US" dirty="0"/>
              <a:t>It’s broken down into 14 Count Features and 2 Collocation of n-grams features.</a:t>
            </a:r>
          </a:p>
          <a:p>
            <a:endParaRPr lang="en-US" dirty="0"/>
          </a:p>
          <a:p>
            <a:r>
              <a:rPr lang="en-US" dirty="0"/>
              <a:t>For textual features, it pertains to the representation of the text in a vectorized form. Here we used document embedding similar to what martin just discussed.</a:t>
            </a:r>
          </a:p>
          <a:p>
            <a:endParaRPr lang="en-US" dirty="0"/>
          </a:p>
          <a:p>
            <a:r>
              <a:rPr lang="en-US" dirty="0"/>
              <a:t>This gives us a total of 32 features.</a:t>
            </a:r>
          </a:p>
        </p:txBody>
      </p:sp>
      <p:sp>
        <p:nvSpPr>
          <p:cNvPr id="4" name="Slide Number Placeholder 3"/>
          <p:cNvSpPr>
            <a:spLocks noGrp="1"/>
          </p:cNvSpPr>
          <p:nvPr>
            <p:ph type="sldNum" sz="quarter" idx="5"/>
          </p:nvPr>
        </p:nvSpPr>
        <p:spPr/>
        <p:txBody>
          <a:bodyPr/>
          <a:lstStyle/>
          <a:p>
            <a:fld id="{E1572471-2577-E045-BB34-3CB198C26839}" type="slidenum">
              <a:rPr lang="en-US" smtClean="0"/>
              <a:t>7</a:t>
            </a:fld>
            <a:endParaRPr lang="en-US"/>
          </a:p>
        </p:txBody>
      </p:sp>
    </p:spTree>
    <p:extLst>
      <p:ext uri="{BB962C8B-B14F-4D97-AF65-F5344CB8AC3E}">
        <p14:creationId xmlns:p14="http://schemas.microsoft.com/office/powerpoint/2010/main" val="318615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count features.</a:t>
            </a:r>
          </a:p>
        </p:txBody>
      </p:sp>
      <p:sp>
        <p:nvSpPr>
          <p:cNvPr id="4" name="Slide Number Placeholder 3"/>
          <p:cNvSpPr>
            <a:spLocks noGrp="1"/>
          </p:cNvSpPr>
          <p:nvPr>
            <p:ph type="sldNum" sz="quarter" idx="5"/>
          </p:nvPr>
        </p:nvSpPr>
        <p:spPr/>
        <p:txBody>
          <a:bodyPr/>
          <a:lstStyle/>
          <a:p>
            <a:fld id="{E1572471-2577-E045-BB34-3CB198C26839}" type="slidenum">
              <a:rPr lang="en-US" smtClean="0"/>
              <a:t>8</a:t>
            </a:fld>
            <a:endParaRPr lang="en-US"/>
          </a:p>
        </p:txBody>
      </p:sp>
    </p:spTree>
    <p:extLst>
      <p:ext uri="{BB962C8B-B14F-4D97-AF65-F5344CB8AC3E}">
        <p14:creationId xmlns:p14="http://schemas.microsoft.com/office/powerpoint/2010/main" val="1463561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given an essay like this, we wanted to quantify if the n-grams used by the writer repetitive? Unique? </a:t>
            </a:r>
          </a:p>
          <a:p>
            <a:endParaRPr lang="en-US" dirty="0"/>
          </a:p>
          <a:p>
            <a:r>
              <a:rPr lang="en-US" dirty="0"/>
              <a:t>So we used a collocation likelihood ratio to compute for the average likelihood ratio of the bi-gram and tri-gram used in the essay.</a:t>
            </a:r>
          </a:p>
        </p:txBody>
      </p:sp>
      <p:sp>
        <p:nvSpPr>
          <p:cNvPr id="4" name="Slide Number Placeholder 3"/>
          <p:cNvSpPr>
            <a:spLocks noGrp="1"/>
          </p:cNvSpPr>
          <p:nvPr>
            <p:ph type="sldNum" sz="quarter" idx="5"/>
          </p:nvPr>
        </p:nvSpPr>
        <p:spPr/>
        <p:txBody>
          <a:bodyPr/>
          <a:lstStyle/>
          <a:p>
            <a:fld id="{E1572471-2577-E045-BB34-3CB198C26839}" type="slidenum">
              <a:rPr lang="en-US" smtClean="0"/>
              <a:t>9</a:t>
            </a:fld>
            <a:endParaRPr lang="en-US"/>
          </a:p>
        </p:txBody>
      </p:sp>
    </p:spTree>
    <p:extLst>
      <p:ext uri="{BB962C8B-B14F-4D97-AF65-F5344CB8AC3E}">
        <p14:creationId xmlns:p14="http://schemas.microsoft.com/office/powerpoint/2010/main" val="1937573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52D-C2F9-E14C-96DF-EE2DECCDD5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247FAF-045A-F741-BD0E-E47E32858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EFFC19-397E-5F44-9541-69062A653F74}"/>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5" name="Footer Placeholder 4">
            <a:extLst>
              <a:ext uri="{FF2B5EF4-FFF2-40B4-BE49-F238E27FC236}">
                <a16:creationId xmlns:a16="http://schemas.microsoft.com/office/drawing/2014/main" id="{C625A290-4985-AD47-BC01-5D4792F7F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6292-18A2-3B4C-9C2D-F2B110BED3A0}"/>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68530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34B4-C31E-1D44-9345-99E7CF913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8B04A7-38D2-174F-9EF1-FD8E1271F2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DAF81-6DEC-0149-9CAE-380ED07FFACC}"/>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5" name="Footer Placeholder 4">
            <a:extLst>
              <a:ext uri="{FF2B5EF4-FFF2-40B4-BE49-F238E27FC236}">
                <a16:creationId xmlns:a16="http://schemas.microsoft.com/office/drawing/2014/main" id="{E0706706-C5FD-D64B-86BE-70E407DAE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58B97-7397-0845-AE94-AD851891A7DB}"/>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233120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2F37A5-53FF-D04C-8173-2F8DB0DE2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0E326C-4833-BD49-99AA-C3C265C1C2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08322-6D1B-3C4F-B4C2-2A3043A81DD7}"/>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5" name="Footer Placeholder 4">
            <a:extLst>
              <a:ext uri="{FF2B5EF4-FFF2-40B4-BE49-F238E27FC236}">
                <a16:creationId xmlns:a16="http://schemas.microsoft.com/office/drawing/2014/main" id="{5AE6FDB8-CEE5-9443-8A2D-09F75AA18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9E489-C499-C14C-9231-911656BEB468}"/>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24332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F113-AB32-6F40-9A7C-426B3F1DD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04A29-8CA4-8540-A434-18CB16813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56B4D-32F9-394C-A695-61A81A781CB9}"/>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5" name="Footer Placeholder 4">
            <a:extLst>
              <a:ext uri="{FF2B5EF4-FFF2-40B4-BE49-F238E27FC236}">
                <a16:creationId xmlns:a16="http://schemas.microsoft.com/office/drawing/2014/main" id="{6357F5F8-2D04-6E41-8032-65441C8CA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76FA6-8A1D-D94E-AE27-0E3F50AFC41A}"/>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337010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B969-C555-7B43-8A65-30D4649DC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31C450-2ACC-E243-819A-DC131B5C3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282D4A-E741-BD45-806A-C13369AF0B4F}"/>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5" name="Footer Placeholder 4">
            <a:extLst>
              <a:ext uri="{FF2B5EF4-FFF2-40B4-BE49-F238E27FC236}">
                <a16:creationId xmlns:a16="http://schemas.microsoft.com/office/drawing/2014/main" id="{093CAF98-5169-1E47-B913-24BC7DE11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AB31F-F180-B640-AF77-0404D67A4A7C}"/>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116303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8F98-D48B-2341-A88E-3C22D0290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511EE1-6E28-5444-80FC-B0BB698E28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80277-8030-0542-A3B2-0117FA2893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F4FB-094A-8C4C-82BF-921CB6FB2434}"/>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6" name="Footer Placeholder 5">
            <a:extLst>
              <a:ext uri="{FF2B5EF4-FFF2-40B4-BE49-F238E27FC236}">
                <a16:creationId xmlns:a16="http://schemas.microsoft.com/office/drawing/2014/main" id="{C08CCB76-52CC-2143-9BAA-8931A6463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378B9-47B1-6C41-8161-2AA9EB2C074D}"/>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3276396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CF0E-16A5-4C47-9BBB-A030F8772C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AC1A7-B642-D641-B0E3-53EB1E0E6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5DC82A-9326-7849-ACAE-6491FE133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E646EA-03E8-224E-A041-47498D7AA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2FF7B-A04D-2141-9EB2-64C81B520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9F3082-3E50-3541-99E5-B4B1A967B996}"/>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8" name="Footer Placeholder 7">
            <a:extLst>
              <a:ext uri="{FF2B5EF4-FFF2-40B4-BE49-F238E27FC236}">
                <a16:creationId xmlns:a16="http://schemas.microsoft.com/office/drawing/2014/main" id="{6314C2FE-3C8C-0142-B49C-DC943B8180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E16FB3-B5E2-2B40-A993-6A8E55A5E290}"/>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28615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7E8F-129C-FE4C-898E-C031FB34ED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CE1EBF-3E59-5A43-A9DD-B1EDCC6E4F71}"/>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4" name="Footer Placeholder 3">
            <a:extLst>
              <a:ext uri="{FF2B5EF4-FFF2-40B4-BE49-F238E27FC236}">
                <a16:creationId xmlns:a16="http://schemas.microsoft.com/office/drawing/2014/main" id="{B29D7B13-6CA6-1247-9033-37C2A4B92F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ACEAE-B654-B940-9EE4-BA423C87DF7A}"/>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3853250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853AC-AE82-7846-9D8A-EB408CE68DE9}"/>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3" name="Footer Placeholder 2">
            <a:extLst>
              <a:ext uri="{FF2B5EF4-FFF2-40B4-BE49-F238E27FC236}">
                <a16:creationId xmlns:a16="http://schemas.microsoft.com/office/drawing/2014/main" id="{43498CBB-7134-5F41-A128-83BF35B54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D2D3E8-1A54-AF43-B333-9C7104B28BEF}"/>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202508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C783-F1B9-FB43-A695-A993869BF9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246C0-D04E-6046-B86A-30FE2F7239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AFD41-B463-3447-8DEB-CB58BF375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533807-499F-734D-B2AD-4545F421BB8D}"/>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6" name="Footer Placeholder 5">
            <a:extLst>
              <a:ext uri="{FF2B5EF4-FFF2-40B4-BE49-F238E27FC236}">
                <a16:creationId xmlns:a16="http://schemas.microsoft.com/office/drawing/2014/main" id="{7820B3F4-7437-E84A-92A5-48E77393B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AC5E1-003B-0641-AEE5-5573454DAE2E}"/>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41069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3A37-D18D-A242-8C80-70B07D195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844276-83F3-7F40-9BD0-4DD0DC6E52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5E4409-DD92-3C40-B632-C3381B4B6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474F2-7C03-7541-88F0-93489FB75218}"/>
              </a:ext>
            </a:extLst>
          </p:cNvPr>
          <p:cNvSpPr>
            <a:spLocks noGrp="1"/>
          </p:cNvSpPr>
          <p:nvPr>
            <p:ph type="dt" sz="half" idx="10"/>
          </p:nvPr>
        </p:nvSpPr>
        <p:spPr/>
        <p:txBody>
          <a:bodyPr/>
          <a:lstStyle/>
          <a:p>
            <a:fld id="{F00C3B0A-D185-934C-87C2-51EB826862E3}" type="datetimeFigureOut">
              <a:rPr lang="en-US" smtClean="0"/>
              <a:t>4/8/20</a:t>
            </a:fld>
            <a:endParaRPr lang="en-US"/>
          </a:p>
        </p:txBody>
      </p:sp>
      <p:sp>
        <p:nvSpPr>
          <p:cNvPr id="6" name="Footer Placeholder 5">
            <a:extLst>
              <a:ext uri="{FF2B5EF4-FFF2-40B4-BE49-F238E27FC236}">
                <a16:creationId xmlns:a16="http://schemas.microsoft.com/office/drawing/2014/main" id="{62EB03FD-3BFC-0A4A-8D46-BC3640887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4B4109-2807-884D-8F33-D166E23D47E1}"/>
              </a:ext>
            </a:extLst>
          </p:cNvPr>
          <p:cNvSpPr>
            <a:spLocks noGrp="1"/>
          </p:cNvSpPr>
          <p:nvPr>
            <p:ph type="sldNum" sz="quarter" idx="12"/>
          </p:nvPr>
        </p:nvSpPr>
        <p:spPr/>
        <p:txBody>
          <a:bodyPr/>
          <a:lstStyle/>
          <a:p>
            <a:fld id="{21E54856-29F1-3249-B28C-B5326A1E9BFA}" type="slidenum">
              <a:rPr lang="en-US" smtClean="0"/>
              <a:t>‹#›</a:t>
            </a:fld>
            <a:endParaRPr lang="en-US"/>
          </a:p>
        </p:txBody>
      </p:sp>
    </p:spTree>
    <p:extLst>
      <p:ext uri="{BB962C8B-B14F-4D97-AF65-F5344CB8AC3E}">
        <p14:creationId xmlns:p14="http://schemas.microsoft.com/office/powerpoint/2010/main" val="277362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FA379-C6C1-9E49-9775-51BC2209B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2D702-A6D7-4142-998A-4C9E68513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9FBBFA-0BDF-984D-B6C9-C975A87F2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Slab" pitchFamily="2" charset="0"/>
                <a:ea typeface="Roboto Slab" pitchFamily="2" charset="0"/>
              </a:defRPr>
            </a:lvl1pPr>
          </a:lstStyle>
          <a:p>
            <a:fld id="{F00C3B0A-D185-934C-87C2-51EB826862E3}" type="datetimeFigureOut">
              <a:rPr lang="en-US" smtClean="0"/>
              <a:pPr/>
              <a:t>4/8/20</a:t>
            </a:fld>
            <a:endParaRPr lang="en-US"/>
          </a:p>
        </p:txBody>
      </p:sp>
      <p:sp>
        <p:nvSpPr>
          <p:cNvPr id="5" name="Footer Placeholder 4">
            <a:extLst>
              <a:ext uri="{FF2B5EF4-FFF2-40B4-BE49-F238E27FC236}">
                <a16:creationId xmlns:a16="http://schemas.microsoft.com/office/drawing/2014/main" id="{9E91A1EA-A31C-764B-ADCB-26E00790C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Slab" pitchFamily="2" charset="0"/>
                <a:ea typeface="Roboto Slab" pitchFamily="2" charset="0"/>
              </a:defRPr>
            </a:lvl1pPr>
          </a:lstStyle>
          <a:p>
            <a:endParaRPr lang="en-US"/>
          </a:p>
        </p:txBody>
      </p:sp>
      <p:sp>
        <p:nvSpPr>
          <p:cNvPr id="6" name="Slide Number Placeholder 5">
            <a:extLst>
              <a:ext uri="{FF2B5EF4-FFF2-40B4-BE49-F238E27FC236}">
                <a16:creationId xmlns:a16="http://schemas.microsoft.com/office/drawing/2014/main" id="{36C9A724-E3FE-9F4E-86F5-B8CB5B3A8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Slab" pitchFamily="2" charset="0"/>
                <a:ea typeface="Roboto Slab" pitchFamily="2" charset="0"/>
              </a:defRPr>
            </a:lvl1pPr>
          </a:lstStyle>
          <a:p>
            <a:fld id="{21E54856-29F1-3249-B28C-B5326A1E9BFA}" type="slidenum">
              <a:rPr lang="en-US" smtClean="0"/>
              <a:pPr/>
              <a:t>‹#›</a:t>
            </a:fld>
            <a:endParaRPr lang="en-US"/>
          </a:p>
        </p:txBody>
      </p:sp>
    </p:spTree>
    <p:extLst>
      <p:ext uri="{BB962C8B-B14F-4D97-AF65-F5344CB8AC3E}">
        <p14:creationId xmlns:p14="http://schemas.microsoft.com/office/powerpoint/2010/main" val="189151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Roboto Slab" pitchFamily="2"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Slab" pitchFamily="2" charset="0"/>
          <a:ea typeface="Roboto Slab"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Slab" pitchFamily="2" charset="0"/>
          <a:ea typeface="Roboto Slab"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Slab" pitchFamily="2" charset="0"/>
          <a:ea typeface="Roboto Slab"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Slab" pitchFamily="2" charset="0"/>
          <a:ea typeface="Roboto Slab"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Slab" pitchFamily="2" charset="0"/>
          <a:ea typeface="Roboto Slab"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journals.elsevier.com/assessing-writing" TargetMode="External"/><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2D83-E410-BD42-97AB-875406FAE2D4}"/>
              </a:ext>
            </a:extLst>
          </p:cNvPr>
          <p:cNvSpPr>
            <a:spLocks noGrp="1"/>
          </p:cNvSpPr>
          <p:nvPr>
            <p:ph type="ctrTitle"/>
          </p:nvPr>
        </p:nvSpPr>
        <p:spPr/>
        <p:txBody>
          <a:bodyPr/>
          <a:lstStyle/>
          <a:p>
            <a:r>
              <a:rPr lang="en-US" dirty="0"/>
              <a:t>Automated Essay Scoring</a:t>
            </a:r>
          </a:p>
        </p:txBody>
      </p:sp>
      <p:sp>
        <p:nvSpPr>
          <p:cNvPr id="3" name="Subtitle 2">
            <a:extLst>
              <a:ext uri="{FF2B5EF4-FFF2-40B4-BE49-F238E27FC236}">
                <a16:creationId xmlns:a16="http://schemas.microsoft.com/office/drawing/2014/main" id="{81076B87-281C-4342-8633-73538C18D033}"/>
              </a:ext>
            </a:extLst>
          </p:cNvPr>
          <p:cNvSpPr>
            <a:spLocks noGrp="1"/>
          </p:cNvSpPr>
          <p:nvPr>
            <p:ph type="subTitle" idx="1"/>
          </p:nvPr>
        </p:nvSpPr>
        <p:spPr/>
        <p:txBody>
          <a:bodyPr anchor="ctr"/>
          <a:lstStyle/>
          <a:p>
            <a:r>
              <a:rPr lang="en-US" dirty="0"/>
              <a:t>Kevin Anthony S. </a:t>
            </a:r>
            <a:r>
              <a:rPr lang="en-US" dirty="0" err="1"/>
              <a:t>Sison</a:t>
            </a:r>
            <a:endParaRPr lang="en-US" dirty="0"/>
          </a:p>
          <a:p>
            <a:r>
              <a:rPr lang="en-US" dirty="0"/>
              <a:t>Van </a:t>
            </a:r>
            <a:r>
              <a:rPr lang="en-US" dirty="0" err="1"/>
              <a:t>Arloe</a:t>
            </a:r>
            <a:r>
              <a:rPr lang="en-US" dirty="0"/>
              <a:t> M. Yu</a:t>
            </a:r>
          </a:p>
        </p:txBody>
      </p:sp>
    </p:spTree>
    <p:extLst>
      <p:ext uri="{BB962C8B-B14F-4D97-AF65-F5344CB8AC3E}">
        <p14:creationId xmlns:p14="http://schemas.microsoft.com/office/powerpoint/2010/main" val="3848977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33AC7-ECBC-494E-9440-03A411C86C2B}"/>
              </a:ext>
            </a:extLst>
          </p:cNvPr>
          <p:cNvSpPr>
            <a:spLocks noGrp="1"/>
          </p:cNvSpPr>
          <p:nvPr>
            <p:ph idx="1"/>
          </p:nvPr>
        </p:nvSpPr>
        <p:spPr>
          <a:xfrm>
            <a:off x="3776869" y="4094834"/>
            <a:ext cx="7498230" cy="369332"/>
          </a:xfrm>
        </p:spPr>
        <p:txBody>
          <a:bodyPr>
            <a:normAutofit fontScale="92500"/>
          </a:bodyPr>
          <a:lstStyle/>
          <a:p>
            <a:pPr marL="0" indent="0">
              <a:buNone/>
            </a:pPr>
            <a:r>
              <a:rPr lang="en-US" sz="2000" dirty="0">
                <a:latin typeface="Roboto Slab Light" pitchFamily="2" charset="0"/>
                <a:ea typeface="Roboto Slab Light" pitchFamily="2" charset="0"/>
              </a:rPr>
              <a:t>Doc2Vec(documents, </a:t>
            </a:r>
            <a:r>
              <a:rPr lang="en-US" sz="2000" dirty="0" err="1">
                <a:latin typeface="Roboto Slab Light" pitchFamily="2" charset="0"/>
                <a:ea typeface="Roboto Slab Light" pitchFamily="2" charset="0"/>
              </a:rPr>
              <a:t>vector_size</a:t>
            </a:r>
            <a:r>
              <a:rPr lang="en-US" sz="2000" dirty="0">
                <a:latin typeface="Roboto Slab Light" pitchFamily="2" charset="0"/>
                <a:ea typeface="Roboto Slab Light" pitchFamily="2" charset="0"/>
              </a:rPr>
              <a:t>=15, window=2, </a:t>
            </a:r>
            <a:r>
              <a:rPr lang="en-US" sz="2000" dirty="0" err="1">
                <a:latin typeface="Roboto Slab Light" pitchFamily="2" charset="0"/>
                <a:ea typeface="Roboto Slab Light" pitchFamily="2" charset="0"/>
              </a:rPr>
              <a:t>min_count</a:t>
            </a:r>
            <a:r>
              <a:rPr lang="en-US" sz="2000" dirty="0">
                <a:latin typeface="Roboto Slab Light" pitchFamily="2" charset="0"/>
                <a:ea typeface="Roboto Slab Light" pitchFamily="2" charset="0"/>
              </a:rPr>
              <a:t>=1)</a:t>
            </a:r>
          </a:p>
        </p:txBody>
      </p:sp>
      <p:pic>
        <p:nvPicPr>
          <p:cNvPr id="4" name="Picture 3">
            <a:extLst>
              <a:ext uri="{FF2B5EF4-FFF2-40B4-BE49-F238E27FC236}">
                <a16:creationId xmlns:a16="http://schemas.microsoft.com/office/drawing/2014/main" id="{D8D8F97C-8DA4-F248-9E38-E5F2B83F301A}"/>
              </a:ext>
            </a:extLst>
          </p:cNvPr>
          <p:cNvPicPr>
            <a:picLocks noChangeAspect="1"/>
          </p:cNvPicPr>
          <p:nvPr/>
        </p:nvPicPr>
        <p:blipFill>
          <a:blip r:embed="rId3"/>
          <a:stretch>
            <a:fillRect/>
          </a:stretch>
        </p:blipFill>
        <p:spPr>
          <a:xfrm>
            <a:off x="3776870" y="4529606"/>
            <a:ext cx="7498230" cy="1091219"/>
          </a:xfrm>
          <a:prstGeom prst="rect">
            <a:avLst/>
          </a:prstGeom>
        </p:spPr>
      </p:pic>
      <p:sp>
        <p:nvSpPr>
          <p:cNvPr id="9" name="Rectangle 8">
            <a:extLst>
              <a:ext uri="{FF2B5EF4-FFF2-40B4-BE49-F238E27FC236}">
                <a16:creationId xmlns:a16="http://schemas.microsoft.com/office/drawing/2014/main" id="{F348720C-6C01-C742-A60D-BEEB162B7FD9}"/>
              </a:ext>
            </a:extLst>
          </p:cNvPr>
          <p:cNvSpPr/>
          <p:nvPr/>
        </p:nvSpPr>
        <p:spPr>
          <a:xfrm>
            <a:off x="916894" y="1959063"/>
            <a:ext cx="5262979" cy="369332"/>
          </a:xfrm>
          <a:prstGeom prst="rect">
            <a:avLst/>
          </a:prstGeom>
        </p:spPr>
        <p:txBody>
          <a:bodyPr wrap="none">
            <a:spAutoFit/>
          </a:bodyPr>
          <a:lstStyle/>
          <a:p>
            <a:r>
              <a:rPr lang="en-PH" dirty="0">
                <a:effectLst/>
                <a:latin typeface="Roboto Slab Light" pitchFamily="2" charset="0"/>
                <a:ea typeface="Roboto Slab Light" pitchFamily="2" charset="0"/>
              </a:rPr>
              <a:t>General </a:t>
            </a:r>
            <a:r>
              <a:rPr lang="en-PH" dirty="0">
                <a:latin typeface="Roboto Slab Light" pitchFamily="2" charset="0"/>
                <a:ea typeface="Roboto Slab Light" pitchFamily="2" charset="0"/>
              </a:rPr>
              <a:t>rule of thumb according to </a:t>
            </a:r>
            <a:r>
              <a:rPr lang="en-PH" dirty="0">
                <a:effectLst/>
                <a:latin typeface="Roboto Slab Light" pitchFamily="2" charset="0"/>
                <a:ea typeface="Roboto Slab Light" pitchFamily="2" charset="0"/>
              </a:rPr>
              <a:t>TensorFlow</a:t>
            </a:r>
            <a:endParaRPr lang="en-US" dirty="0">
              <a:latin typeface="Roboto Slab Light" pitchFamily="2" charset="0"/>
              <a:ea typeface="Roboto Slab Light"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21D6DC-6A5A-2341-8D0A-215330D07254}"/>
                  </a:ext>
                </a:extLst>
              </p:cNvPr>
              <p:cNvSpPr txBox="1"/>
              <p:nvPr/>
            </p:nvSpPr>
            <p:spPr>
              <a:xfrm>
                <a:off x="3026826" y="2474761"/>
                <a:ext cx="6138347"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𝑣𝑒𝑐𝑡𝑜𝑟</m:t>
                      </m:r>
                      <m:r>
                        <m:rPr>
                          <m:lit/>
                        </m:rPr>
                        <a:rPr lang="en-US" sz="3200" b="0" i="1" smtClean="0">
                          <a:latin typeface="Cambria Math" panose="02040503050406030204" pitchFamily="18" charset="0"/>
                        </a:rPr>
                        <m:t>_</m:t>
                      </m:r>
                      <m:r>
                        <a:rPr lang="en-US" sz="3200" b="0" i="1" smtClean="0">
                          <a:latin typeface="Cambria Math" panose="02040503050406030204" pitchFamily="18" charset="0"/>
                        </a:rPr>
                        <m:t>𝑠𝑖𝑧𝑒</m:t>
                      </m:r>
                      <m:r>
                        <a:rPr lang="en-US" sz="3200" b="0" i="1" smtClean="0">
                          <a:latin typeface="Cambria Math" panose="02040503050406030204" pitchFamily="18" charset="0"/>
                        </a:rPr>
                        <m:t> =</m:t>
                      </m:r>
                      <m:rad>
                        <m:radPr>
                          <m:ctrlPr>
                            <a:rPr lang="en-US" sz="3200" b="0" i="1" smtClean="0">
                              <a:latin typeface="Cambria Math" panose="02040503050406030204" pitchFamily="18" charset="0"/>
                              <a:ea typeface="Cambria Math" panose="02040503050406030204" pitchFamily="18" charset="0"/>
                            </a:rPr>
                          </m:ctrlPr>
                        </m:radPr>
                        <m:deg>
                          <m:r>
                            <m:rPr>
                              <m:brk m:alnAt="7"/>
                            </m:rPr>
                            <a:rPr lang="en-US" sz="3200" b="0" i="1" smtClean="0">
                              <a:latin typeface="Cambria Math" panose="02040503050406030204" pitchFamily="18" charset="0"/>
                              <a:ea typeface="Cambria Math" panose="02040503050406030204" pitchFamily="18" charset="0"/>
                            </a:rPr>
                            <m:t>4</m:t>
                          </m:r>
                        </m:deg>
                        <m:e>
                          <m:r>
                            <a:rPr lang="en-US" sz="3200" b="0" i="1" smtClean="0">
                              <a:latin typeface="Cambria Math" panose="02040503050406030204" pitchFamily="18" charset="0"/>
                              <a:ea typeface="Cambria Math" panose="02040503050406030204" pitchFamily="18" charset="0"/>
                            </a:rPr>
                            <m:t>𝑣𝑜𝑐𝑎𝑏𝑢𝑙𝑎𝑟𝑦</m:t>
                          </m:r>
                          <m:r>
                            <m:rPr>
                              <m:lit/>
                            </m:rPr>
                            <a:rPr lang="en-US" sz="3200" b="0" i="1" smtClean="0">
                              <a:latin typeface="Cambria Math" panose="02040503050406030204" pitchFamily="18" charset="0"/>
                              <a:ea typeface="Cambria Math" panose="02040503050406030204" pitchFamily="18" charset="0"/>
                            </a:rPr>
                            <m:t>_</m:t>
                          </m:r>
                          <m:r>
                            <a:rPr lang="en-US" sz="3200" b="0" i="1" smtClean="0">
                              <a:latin typeface="Cambria Math" panose="02040503050406030204" pitchFamily="18" charset="0"/>
                              <a:ea typeface="Cambria Math" panose="02040503050406030204" pitchFamily="18" charset="0"/>
                            </a:rPr>
                            <m:t>𝑠𝑖𝑧𝑒</m:t>
                          </m:r>
                        </m:e>
                      </m:rad>
                    </m:oMath>
                  </m:oMathPara>
                </a14:m>
                <a:endParaRPr lang="en-US" sz="3200" dirty="0">
                  <a:latin typeface="+mj-lt"/>
                </a:endParaRPr>
              </a:p>
            </p:txBody>
          </p:sp>
        </mc:Choice>
        <mc:Fallback xmlns="">
          <p:sp>
            <p:nvSpPr>
              <p:cNvPr id="10" name="TextBox 9">
                <a:extLst>
                  <a:ext uri="{FF2B5EF4-FFF2-40B4-BE49-F238E27FC236}">
                    <a16:creationId xmlns:a16="http://schemas.microsoft.com/office/drawing/2014/main" id="{CA21D6DC-6A5A-2341-8D0A-215330D07254}"/>
                  </a:ext>
                </a:extLst>
              </p:cNvPr>
              <p:cNvSpPr txBox="1">
                <a:spLocks noRot="1" noChangeAspect="1" noMove="1" noResize="1" noEditPoints="1" noAdjustHandles="1" noChangeArrowheads="1" noChangeShapeType="1" noTextEdit="1"/>
              </p:cNvSpPr>
              <p:nvPr/>
            </p:nvSpPr>
            <p:spPr>
              <a:xfrm>
                <a:off x="3026826" y="2474761"/>
                <a:ext cx="6138347" cy="596382"/>
              </a:xfrm>
              <a:prstGeom prst="rect">
                <a:avLst/>
              </a:prstGeom>
              <a:blipFill>
                <a:blip r:embed="rId4"/>
                <a:stretch>
                  <a:fillRect l="-619" r="-619" b="-2708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7088195-880E-C245-B6F4-F43AC330ADCF}"/>
              </a:ext>
            </a:extLst>
          </p:cNvPr>
          <p:cNvSpPr/>
          <p:nvPr/>
        </p:nvSpPr>
        <p:spPr>
          <a:xfrm>
            <a:off x="3143924" y="597660"/>
            <a:ext cx="620895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dirty="0">
                <a:solidFill>
                  <a:schemeClr val="tx1"/>
                </a:solidFill>
                <a:latin typeface="Roboto Slab" pitchFamily="2" charset="0"/>
                <a:ea typeface="Roboto Slab" pitchFamily="2" charset="0"/>
              </a:rPr>
              <a:t>Document Embedding</a:t>
            </a:r>
          </a:p>
        </p:txBody>
      </p:sp>
      <p:sp>
        <p:nvSpPr>
          <p:cNvPr id="12" name="Rectangle 11">
            <a:extLst>
              <a:ext uri="{FF2B5EF4-FFF2-40B4-BE49-F238E27FC236}">
                <a16:creationId xmlns:a16="http://schemas.microsoft.com/office/drawing/2014/main" id="{B2F6B164-426D-234C-BF42-4DD212100CEF}"/>
              </a:ext>
            </a:extLst>
          </p:cNvPr>
          <p:cNvSpPr/>
          <p:nvPr/>
        </p:nvSpPr>
        <p:spPr>
          <a:xfrm>
            <a:off x="934866" y="4094834"/>
            <a:ext cx="2709482" cy="1525991"/>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latin typeface="Roboto Slab" pitchFamily="2" charset="0"/>
                <a:ea typeface="Roboto Slab" pitchFamily="2" charset="0"/>
              </a:rPr>
              <a:t>Document Embedding</a:t>
            </a:r>
          </a:p>
        </p:txBody>
      </p:sp>
    </p:spTree>
    <p:extLst>
      <p:ext uri="{BB962C8B-B14F-4D97-AF65-F5344CB8AC3E}">
        <p14:creationId xmlns:p14="http://schemas.microsoft.com/office/powerpoint/2010/main" val="930141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53E1F2-382D-4B42-9034-88C8D2D14C5D}"/>
              </a:ext>
            </a:extLst>
          </p:cNvPr>
          <p:cNvSpPr/>
          <p:nvPr/>
        </p:nvSpPr>
        <p:spPr>
          <a:xfrm>
            <a:off x="2452834" y="1150018"/>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Machine Learning Models</a:t>
            </a:r>
          </a:p>
        </p:txBody>
      </p:sp>
      <p:sp>
        <p:nvSpPr>
          <p:cNvPr id="2" name="Rectangle 1">
            <a:extLst>
              <a:ext uri="{FF2B5EF4-FFF2-40B4-BE49-F238E27FC236}">
                <a16:creationId xmlns:a16="http://schemas.microsoft.com/office/drawing/2014/main" id="{E57E6C45-CCAC-5B4D-B8A0-20BEA58D716B}"/>
              </a:ext>
            </a:extLst>
          </p:cNvPr>
          <p:cNvSpPr/>
          <p:nvPr/>
        </p:nvSpPr>
        <p:spPr>
          <a:xfrm>
            <a:off x="1689652" y="2044148"/>
            <a:ext cx="8812696" cy="3299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endParaRPr lang="en-US" sz="2800" dirty="0">
              <a:solidFill>
                <a:schemeClr val="tx1"/>
              </a:solidFill>
              <a:latin typeface="Roboto Slab Light" pitchFamily="2" charset="0"/>
              <a:ea typeface="Roboto Slab Light" pitchFamily="2" charset="0"/>
            </a:endParaRPr>
          </a:p>
        </p:txBody>
      </p:sp>
      <p:sp>
        <p:nvSpPr>
          <p:cNvPr id="3" name="Rectangle 2">
            <a:extLst>
              <a:ext uri="{FF2B5EF4-FFF2-40B4-BE49-F238E27FC236}">
                <a16:creationId xmlns:a16="http://schemas.microsoft.com/office/drawing/2014/main" id="{E5E2218A-F994-0745-8CC0-D5EDD9DA6961}"/>
              </a:ext>
            </a:extLst>
          </p:cNvPr>
          <p:cNvSpPr/>
          <p:nvPr/>
        </p:nvSpPr>
        <p:spPr>
          <a:xfrm>
            <a:off x="1623391" y="2618098"/>
            <a:ext cx="8945217" cy="2246769"/>
          </a:xfrm>
          <a:prstGeom prst="rect">
            <a:avLst/>
          </a:prstGeom>
        </p:spPr>
        <p:txBody>
          <a:bodyPr wrap="square">
            <a:spAutoFit/>
          </a:bodyPr>
          <a:lstStyle/>
          <a:p>
            <a:pPr marL="342900" indent="-342900">
              <a:buAutoNum type="arabicPeriod"/>
            </a:pPr>
            <a:r>
              <a:rPr lang="en-US" sz="2800" dirty="0">
                <a:latin typeface="Roboto Slab Light" pitchFamily="2" charset="0"/>
                <a:ea typeface="Roboto Slab Light" pitchFamily="2" charset="0"/>
              </a:rPr>
              <a:t>Gradient Boosting Regressor (GBR)</a:t>
            </a:r>
          </a:p>
          <a:p>
            <a:pPr marL="342900" indent="-342900">
              <a:buAutoNum type="arabicPeriod"/>
            </a:pPr>
            <a:r>
              <a:rPr lang="en-US" sz="2800" dirty="0">
                <a:latin typeface="Roboto Slab Light" pitchFamily="2" charset="0"/>
                <a:ea typeface="Roboto Slab Light" pitchFamily="2" charset="0"/>
              </a:rPr>
              <a:t>Multi-Layer Perceptron (MLP)</a:t>
            </a:r>
          </a:p>
          <a:p>
            <a:pPr marL="342900" indent="-342900">
              <a:buAutoNum type="arabicPeriod"/>
            </a:pPr>
            <a:r>
              <a:rPr lang="en-US" sz="2800" dirty="0">
                <a:latin typeface="Roboto Slab Light" pitchFamily="2" charset="0"/>
                <a:ea typeface="Roboto Slab Light" pitchFamily="2" charset="0"/>
              </a:rPr>
              <a:t>Long Short-Term Memory (LSTM)</a:t>
            </a:r>
          </a:p>
          <a:p>
            <a:pPr marL="342900" indent="-342900">
              <a:buAutoNum type="arabicPeriod"/>
            </a:pPr>
            <a:r>
              <a:rPr lang="en-US" sz="2800" dirty="0">
                <a:latin typeface="Roboto Slab Light" pitchFamily="2" charset="0"/>
                <a:ea typeface="Roboto Slab Light" pitchFamily="2" charset="0"/>
              </a:rPr>
              <a:t>Bidirectional Long Short-Term Memory (</a:t>
            </a:r>
            <a:r>
              <a:rPr lang="en-US" sz="2800" dirty="0" err="1">
                <a:latin typeface="Roboto Slab Light" pitchFamily="2" charset="0"/>
                <a:ea typeface="Roboto Slab Light" pitchFamily="2" charset="0"/>
              </a:rPr>
              <a:t>BiLSTM</a:t>
            </a:r>
            <a:r>
              <a:rPr lang="en-US" sz="2800" dirty="0">
                <a:latin typeface="Roboto Slab Light" pitchFamily="2" charset="0"/>
                <a:ea typeface="Roboto Slab Light" pitchFamily="2" charset="0"/>
              </a:rPr>
              <a:t>)</a:t>
            </a:r>
          </a:p>
          <a:p>
            <a:pPr marL="342900" indent="-342900">
              <a:buAutoNum type="arabicPeriod"/>
            </a:pPr>
            <a:r>
              <a:rPr lang="en-US" sz="2800" dirty="0">
                <a:latin typeface="Roboto Slab Light" pitchFamily="2" charset="0"/>
                <a:ea typeface="Roboto Slab Light" pitchFamily="2" charset="0"/>
              </a:rPr>
              <a:t>MLP+LSTM Ensemble</a:t>
            </a:r>
          </a:p>
        </p:txBody>
      </p:sp>
    </p:spTree>
    <p:extLst>
      <p:ext uri="{BB962C8B-B14F-4D97-AF65-F5344CB8AC3E}">
        <p14:creationId xmlns:p14="http://schemas.microsoft.com/office/powerpoint/2010/main" val="196629562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53E1F2-382D-4B42-9034-88C8D2D14C5D}"/>
              </a:ext>
            </a:extLst>
          </p:cNvPr>
          <p:cNvSpPr/>
          <p:nvPr/>
        </p:nvSpPr>
        <p:spPr>
          <a:xfrm>
            <a:off x="2452834" y="597660"/>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Machine Learning Models</a:t>
            </a:r>
          </a:p>
        </p:txBody>
      </p:sp>
      <p:graphicFrame>
        <p:nvGraphicFramePr>
          <p:cNvPr id="7" name="Table 6">
            <a:extLst>
              <a:ext uri="{FF2B5EF4-FFF2-40B4-BE49-F238E27FC236}">
                <a16:creationId xmlns:a16="http://schemas.microsoft.com/office/drawing/2014/main" id="{0DB06432-22AC-5E45-8F54-D89C6CA64B7D}"/>
              </a:ext>
            </a:extLst>
          </p:cNvPr>
          <p:cNvGraphicFramePr>
            <a:graphicFrameLocks noGrp="1"/>
          </p:cNvGraphicFramePr>
          <p:nvPr>
            <p:extLst>
              <p:ext uri="{D42A27DB-BD31-4B8C-83A1-F6EECF244321}">
                <p14:modId xmlns:p14="http://schemas.microsoft.com/office/powerpoint/2010/main" val="3954562141"/>
              </p:ext>
            </p:extLst>
          </p:nvPr>
        </p:nvGraphicFramePr>
        <p:xfrm>
          <a:off x="3151632" y="1418363"/>
          <a:ext cx="5888735" cy="5187937"/>
        </p:xfrm>
        <a:graphic>
          <a:graphicData uri="http://schemas.openxmlformats.org/drawingml/2006/table">
            <a:tbl>
              <a:tblPr firstRow="1" bandRow="1">
                <a:tableStyleId>{5C22544A-7EE6-4342-B048-85BDC9FD1C3A}</a:tableStyleId>
              </a:tblPr>
              <a:tblGrid>
                <a:gridCol w="2846832">
                  <a:extLst>
                    <a:ext uri="{9D8B030D-6E8A-4147-A177-3AD203B41FA5}">
                      <a16:colId xmlns:a16="http://schemas.microsoft.com/office/drawing/2014/main" val="1213323173"/>
                    </a:ext>
                  </a:extLst>
                </a:gridCol>
                <a:gridCol w="1429646">
                  <a:extLst>
                    <a:ext uri="{9D8B030D-6E8A-4147-A177-3AD203B41FA5}">
                      <a16:colId xmlns:a16="http://schemas.microsoft.com/office/drawing/2014/main" val="2088439926"/>
                    </a:ext>
                  </a:extLst>
                </a:gridCol>
                <a:gridCol w="1612257">
                  <a:extLst>
                    <a:ext uri="{9D8B030D-6E8A-4147-A177-3AD203B41FA5}">
                      <a16:colId xmlns:a16="http://schemas.microsoft.com/office/drawing/2014/main" val="2465915304"/>
                    </a:ext>
                  </a:extLst>
                </a:gridCol>
              </a:tblGrid>
              <a:tr h="1082622">
                <a:tc>
                  <a:txBody>
                    <a:bodyPr/>
                    <a:lstStyle/>
                    <a:p>
                      <a:r>
                        <a:rPr lang="en-US" sz="2000" dirty="0">
                          <a:solidFill>
                            <a:schemeClr val="tx1"/>
                          </a:solidFill>
                          <a:latin typeface="Roboto Slab" pitchFamily="2" charset="0"/>
                          <a:ea typeface="Roboto Slab" pitchFamily="2" charset="0"/>
                        </a:rPr>
                        <a:t>Model</a:t>
                      </a:r>
                    </a:p>
                  </a:txBody>
                  <a:tcPr anchor="ctr">
                    <a:lnR w="12700" cap="flat" cmpd="sng" algn="ctr">
                      <a:solidFill>
                        <a:schemeClr val="tx1"/>
                      </a:solidFill>
                      <a:prstDash val="lgDash"/>
                      <a:round/>
                      <a:headEnd type="none" w="med" len="med"/>
                      <a:tailEnd type="none" w="med" len="med"/>
                    </a:lnR>
                    <a:lnB w="12700" cap="flat" cmpd="sng" algn="ctr">
                      <a:solidFill>
                        <a:schemeClr val="tx1"/>
                      </a:solidFill>
                      <a:prstDash val="lgDash"/>
                      <a:round/>
                      <a:headEnd type="none" w="med" len="med"/>
                      <a:tailEnd type="none" w="med" len="med"/>
                    </a:lnB>
                    <a:noFill/>
                  </a:tcPr>
                </a:tc>
                <a:tc>
                  <a:txBody>
                    <a:bodyPr/>
                    <a:lstStyle/>
                    <a:p>
                      <a:pPr algn="ctr"/>
                      <a:r>
                        <a:rPr lang="en-US" sz="2000" dirty="0">
                          <a:solidFill>
                            <a:schemeClr val="tx1"/>
                          </a:solidFill>
                          <a:latin typeface="Roboto Slab" pitchFamily="2" charset="0"/>
                          <a:ea typeface="Roboto Slab" pitchFamily="2" charset="0"/>
                        </a:rPr>
                        <a:t>Quadratic Cohen’s Kappa</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B w="12700" cap="flat" cmpd="sng" algn="ctr">
                      <a:solidFill>
                        <a:schemeClr val="tx1"/>
                      </a:solidFill>
                      <a:prstDash val="lgDash"/>
                      <a:round/>
                      <a:headEnd type="none" w="med" len="med"/>
                      <a:tailEnd type="none" w="med" len="med"/>
                    </a:lnB>
                    <a:noFill/>
                  </a:tcPr>
                </a:tc>
                <a:tc>
                  <a:txBody>
                    <a:bodyPr/>
                    <a:lstStyle/>
                    <a:p>
                      <a:pPr algn="ctr"/>
                      <a:r>
                        <a:rPr lang="en-US" sz="2000" dirty="0">
                          <a:solidFill>
                            <a:schemeClr val="tx1"/>
                          </a:solidFill>
                          <a:latin typeface="Roboto Slab" pitchFamily="2" charset="0"/>
                          <a:ea typeface="Roboto Slab" pitchFamily="2" charset="0"/>
                        </a:rPr>
                        <a:t>Training Time</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193264252"/>
                  </a:ext>
                </a:extLst>
              </a:tr>
              <a:tr h="486325">
                <a:tc>
                  <a:txBody>
                    <a:bodyPr/>
                    <a:lstStyle/>
                    <a:p>
                      <a:r>
                        <a:rPr lang="en-US" sz="2000" b="0" i="0" dirty="0">
                          <a:solidFill>
                            <a:schemeClr val="tx1"/>
                          </a:solidFill>
                          <a:latin typeface="Roboto Slab Light" pitchFamily="2" charset="0"/>
                          <a:ea typeface="Roboto Slab Light" pitchFamily="2" charset="0"/>
                        </a:rPr>
                        <a:t>Kaggle (2012)</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0" i="0" dirty="0">
                          <a:solidFill>
                            <a:schemeClr val="tx1"/>
                          </a:solidFill>
                          <a:latin typeface="Roboto Slab Light" pitchFamily="2" charset="0"/>
                          <a:ea typeface="Roboto Slab Light" pitchFamily="2" charset="0"/>
                        </a:rPr>
                        <a:t>0.82</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0" i="0" dirty="0">
                          <a:solidFill>
                            <a:schemeClr val="tx1"/>
                          </a:solidFill>
                          <a:latin typeface="Roboto Slab Light" pitchFamily="2" charset="0"/>
                          <a:ea typeface="Roboto Slab Light" pitchFamily="2" charset="0"/>
                        </a:rPr>
                        <a:t>-</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896210826"/>
                  </a:ext>
                </a:extLst>
              </a:tr>
              <a:tr h="486325">
                <a:tc>
                  <a:txBody>
                    <a:bodyPr/>
                    <a:lstStyle/>
                    <a:p>
                      <a:r>
                        <a:rPr lang="en-US" sz="2000" b="0" i="0" dirty="0">
                          <a:solidFill>
                            <a:schemeClr val="tx1"/>
                          </a:solidFill>
                          <a:latin typeface="Roboto Slab Light" pitchFamily="2" charset="0"/>
                          <a:ea typeface="Roboto Slab Light" pitchFamily="2" charset="0"/>
                        </a:rPr>
                        <a:t>SSWE </a:t>
                      </a:r>
                      <a:r>
                        <a:rPr lang="en-US" sz="2000" b="0" i="0" dirty="0" err="1">
                          <a:solidFill>
                            <a:schemeClr val="tx1"/>
                          </a:solidFill>
                          <a:latin typeface="Roboto Slab Light" pitchFamily="2" charset="0"/>
                          <a:ea typeface="Roboto Slab Light" pitchFamily="2" charset="0"/>
                        </a:rPr>
                        <a:t>BiLSTM</a:t>
                      </a:r>
                      <a:r>
                        <a:rPr lang="en-US" sz="2000" b="0" i="0" dirty="0">
                          <a:solidFill>
                            <a:schemeClr val="tx1"/>
                          </a:solidFill>
                          <a:latin typeface="Roboto Slab Light" pitchFamily="2" charset="0"/>
                          <a:ea typeface="Roboto Slab Light" pitchFamily="2" charset="0"/>
                        </a:rPr>
                        <a:t> (2016)</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0" i="0" dirty="0">
                          <a:solidFill>
                            <a:schemeClr val="tx1"/>
                          </a:solidFill>
                          <a:latin typeface="Roboto Slab Light" pitchFamily="2" charset="0"/>
                          <a:ea typeface="Roboto Slab Light" pitchFamily="2" charset="0"/>
                        </a:rPr>
                        <a:t>0.96</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0" i="0" dirty="0">
                          <a:solidFill>
                            <a:schemeClr val="tx1"/>
                          </a:solidFill>
                          <a:latin typeface="Roboto Slab Light" pitchFamily="2" charset="0"/>
                          <a:ea typeface="Roboto Slab Light" pitchFamily="2" charset="0"/>
                        </a:rPr>
                        <a:t>-</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002069105"/>
                  </a:ext>
                </a:extLst>
              </a:tr>
              <a:tr h="486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err="1">
                          <a:solidFill>
                            <a:schemeClr val="tx1"/>
                          </a:solidFill>
                          <a:latin typeface="Roboto Slab Light" pitchFamily="2" charset="0"/>
                          <a:ea typeface="Roboto Slab Light" pitchFamily="2" charset="0"/>
                        </a:rPr>
                        <a:t>BiLSTM</a:t>
                      </a:r>
                      <a:endParaRPr lang="en-US" sz="2000" b="0" i="0" dirty="0">
                        <a:solidFill>
                          <a:schemeClr val="tx1"/>
                        </a:solidFill>
                        <a:latin typeface="Roboto Slab Light" pitchFamily="2" charset="0"/>
                        <a:ea typeface="Roboto Slab Light" pitchFamily="2" charset="0"/>
                      </a:endParaRP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PH" sz="2000" b="0" i="0" dirty="0">
                          <a:solidFill>
                            <a:schemeClr val="tx1"/>
                          </a:solidFill>
                          <a:latin typeface="Roboto Slab Light" pitchFamily="2" charset="0"/>
                          <a:ea typeface="Roboto Slab Light" pitchFamily="2" charset="0"/>
                        </a:rPr>
                        <a:t>0.9656</a:t>
                      </a:r>
                      <a:endParaRPr lang="en-US" sz="2000" b="0" i="0" dirty="0">
                        <a:solidFill>
                          <a:schemeClr val="tx1"/>
                        </a:solidFill>
                        <a:latin typeface="Roboto Slab Light" pitchFamily="2" charset="0"/>
                        <a:ea typeface="Roboto Slab Light"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Roboto Slab Light" pitchFamily="2" charset="0"/>
                          <a:ea typeface="Roboto Slab Light" pitchFamily="2" charset="0"/>
                        </a:rPr>
                        <a:t>17 mins</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327609535"/>
                  </a:ext>
                </a:extLst>
              </a:tr>
              <a:tr h="486325">
                <a:tc>
                  <a:txBody>
                    <a:bodyPr/>
                    <a:lstStyle/>
                    <a:p>
                      <a:r>
                        <a:rPr lang="en-US" sz="2000" b="0" i="0" dirty="0">
                          <a:solidFill>
                            <a:schemeClr val="tx1"/>
                          </a:solidFill>
                          <a:latin typeface="Roboto Slab Light" pitchFamily="2" charset="0"/>
                          <a:ea typeface="Roboto Slab Light" pitchFamily="2" charset="0"/>
                        </a:rPr>
                        <a:t>LSTM</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PH" sz="2000" b="0" i="0" dirty="0">
                          <a:solidFill>
                            <a:schemeClr val="tx1"/>
                          </a:solidFill>
                          <a:latin typeface="Roboto Slab Light" pitchFamily="2" charset="0"/>
                          <a:ea typeface="Roboto Slab Light" pitchFamily="2" charset="0"/>
                        </a:rPr>
                        <a:t>0.9658</a:t>
                      </a:r>
                      <a:endParaRPr lang="en-US" sz="2000" b="0" i="0" dirty="0">
                        <a:solidFill>
                          <a:schemeClr val="tx1"/>
                        </a:solidFill>
                        <a:latin typeface="Roboto Slab Light" pitchFamily="2" charset="0"/>
                        <a:ea typeface="Roboto Slab Light"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0" i="0" dirty="0">
                          <a:solidFill>
                            <a:schemeClr val="tx1"/>
                          </a:solidFill>
                          <a:latin typeface="Roboto Slab Light" pitchFamily="2" charset="0"/>
                          <a:ea typeface="Roboto Slab Light" pitchFamily="2" charset="0"/>
                        </a:rPr>
                        <a:t>9 mins</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3117774847"/>
                  </a:ext>
                </a:extLst>
              </a:tr>
              <a:tr h="486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Roboto Slab Light" pitchFamily="2" charset="0"/>
                          <a:ea typeface="Roboto Slab Light" pitchFamily="2" charset="0"/>
                        </a:rPr>
                        <a:t>Human Benchmark</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000" b="0" i="0" dirty="0">
                          <a:solidFill>
                            <a:schemeClr val="tx1"/>
                          </a:solidFill>
                          <a:latin typeface="Roboto Slab Light" pitchFamily="2" charset="0"/>
                          <a:ea typeface="Roboto Slab Light" pitchFamily="2" charset="0"/>
                        </a:rPr>
                        <a:t>0.9693</a:t>
                      </a:r>
                      <a:endParaRPr lang="en-US" sz="2000" b="0" i="0" dirty="0">
                        <a:solidFill>
                          <a:schemeClr val="tx1"/>
                        </a:solidFill>
                        <a:latin typeface="Roboto Slab Light" pitchFamily="2" charset="0"/>
                        <a:ea typeface="Roboto Slab Light"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Roboto Slab Light" pitchFamily="2" charset="0"/>
                          <a:ea typeface="Roboto Slab Light" pitchFamily="2" charset="0"/>
                        </a:rPr>
                        <a:t>-</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19781244"/>
                  </a:ext>
                </a:extLst>
              </a:tr>
              <a:tr h="486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Roboto Slab Light" pitchFamily="2" charset="0"/>
                          <a:ea typeface="Roboto Slab Light" pitchFamily="2" charset="0"/>
                        </a:rPr>
                        <a:t>MLP</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000" b="0" i="0" dirty="0">
                          <a:solidFill>
                            <a:schemeClr val="tx1"/>
                          </a:solidFill>
                          <a:latin typeface="Roboto Slab Light" pitchFamily="2" charset="0"/>
                          <a:ea typeface="Roboto Slab Light" pitchFamily="2" charset="0"/>
                        </a:rPr>
                        <a:t>0.9773</a:t>
                      </a:r>
                      <a:endParaRPr lang="en-US" sz="2000" b="0" i="0" dirty="0">
                        <a:solidFill>
                          <a:schemeClr val="tx1"/>
                        </a:solidFill>
                        <a:latin typeface="Roboto Slab Light" pitchFamily="2" charset="0"/>
                        <a:ea typeface="Roboto Slab Light"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Roboto Slab Light" pitchFamily="2" charset="0"/>
                          <a:ea typeface="Roboto Slab Light" pitchFamily="2" charset="0"/>
                        </a:rPr>
                        <a:t>2 mins</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3164743543"/>
                  </a:ext>
                </a:extLst>
              </a:tr>
              <a:tr h="486325">
                <a:tc>
                  <a:txBody>
                    <a:bodyPr/>
                    <a:lstStyle/>
                    <a:p>
                      <a:r>
                        <a:rPr lang="en-US" sz="2000" b="1" dirty="0">
                          <a:solidFill>
                            <a:schemeClr val="tx1"/>
                          </a:solidFill>
                          <a:latin typeface="Roboto Slab" pitchFamily="2" charset="0"/>
                          <a:ea typeface="Roboto Slab" pitchFamily="2" charset="0"/>
                        </a:rPr>
                        <a:t>GBR</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PH" sz="2000" b="1" dirty="0">
                          <a:solidFill>
                            <a:schemeClr val="tx1"/>
                          </a:solidFill>
                          <a:latin typeface="Roboto Slab" pitchFamily="2" charset="0"/>
                          <a:ea typeface="Roboto Slab" pitchFamily="2" charset="0"/>
                        </a:rPr>
                        <a:t>0.9848</a:t>
                      </a:r>
                      <a:endParaRPr lang="en-US" sz="2000" b="1" dirty="0">
                        <a:solidFill>
                          <a:schemeClr val="tx1"/>
                        </a:solidFill>
                        <a:latin typeface="Roboto Slab" pitchFamily="2" charset="0"/>
                        <a:ea typeface="Roboto Slab"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algn="ctr"/>
                      <a:r>
                        <a:rPr lang="en-US" sz="2000" b="1" dirty="0">
                          <a:solidFill>
                            <a:schemeClr val="tx1"/>
                          </a:solidFill>
                          <a:latin typeface="Roboto Slab" pitchFamily="2" charset="0"/>
                          <a:ea typeface="Roboto Slab" pitchFamily="2" charset="0"/>
                        </a:rPr>
                        <a:t>6 mins</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693374381"/>
                  </a:ext>
                </a:extLst>
              </a:tr>
              <a:tr h="675421">
                <a:tc>
                  <a:txBody>
                    <a:bodyPr/>
                    <a:lstStyle/>
                    <a:p>
                      <a:r>
                        <a:rPr lang="en-US" sz="2000" b="1" dirty="0">
                          <a:solidFill>
                            <a:schemeClr val="tx1"/>
                          </a:solidFill>
                          <a:latin typeface="Roboto Slab" pitchFamily="2" charset="0"/>
                          <a:ea typeface="Roboto Slab" pitchFamily="2" charset="0"/>
                        </a:rPr>
                        <a:t>MLP+LSTM </a:t>
                      </a:r>
                    </a:p>
                    <a:p>
                      <a:r>
                        <a:rPr lang="en-US" sz="2000" b="1" dirty="0">
                          <a:solidFill>
                            <a:schemeClr val="tx1"/>
                          </a:solidFill>
                          <a:latin typeface="Roboto Slab" pitchFamily="2" charset="0"/>
                          <a:ea typeface="Roboto Slab" pitchFamily="2" charset="0"/>
                        </a:rPr>
                        <a:t>Ensemble</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noFill/>
                  </a:tcPr>
                </a:tc>
                <a:tc>
                  <a:txBody>
                    <a:bodyPr/>
                    <a:lstStyle/>
                    <a:p>
                      <a:pPr algn="ctr"/>
                      <a:r>
                        <a:rPr lang="en-PH" sz="2000" b="1" dirty="0">
                          <a:solidFill>
                            <a:schemeClr val="tx1"/>
                          </a:solidFill>
                          <a:latin typeface="Roboto Slab" pitchFamily="2" charset="0"/>
                          <a:ea typeface="Roboto Slab" pitchFamily="2" charset="0"/>
                        </a:rPr>
                        <a:t>0.9854</a:t>
                      </a:r>
                      <a:endParaRPr lang="en-US" sz="2000" b="1" dirty="0">
                        <a:solidFill>
                          <a:schemeClr val="tx1"/>
                        </a:solidFill>
                        <a:latin typeface="Roboto Slab" pitchFamily="2" charset="0"/>
                        <a:ea typeface="Roboto Slab" pitchFamily="2" charset="0"/>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noFill/>
                  </a:tcPr>
                </a:tc>
                <a:tc>
                  <a:txBody>
                    <a:bodyPr/>
                    <a:lstStyle/>
                    <a:p>
                      <a:pPr algn="ctr"/>
                      <a:r>
                        <a:rPr lang="en-US" sz="2000" b="1" dirty="0">
                          <a:solidFill>
                            <a:schemeClr val="tx1"/>
                          </a:solidFill>
                          <a:latin typeface="Roboto Slab" pitchFamily="2" charset="0"/>
                          <a:ea typeface="Roboto Slab" pitchFamily="2" charset="0"/>
                        </a:rPr>
                        <a:t>33 mins</a:t>
                      </a: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noFill/>
                  </a:tcPr>
                </a:tc>
                <a:extLst>
                  <a:ext uri="{0D108BD9-81ED-4DB2-BD59-A6C34878D82A}">
                    <a16:rowId xmlns:a16="http://schemas.microsoft.com/office/drawing/2014/main" val="330041648"/>
                  </a:ext>
                </a:extLst>
              </a:tr>
            </a:tbl>
          </a:graphicData>
        </a:graphic>
      </p:graphicFrame>
      <p:sp>
        <p:nvSpPr>
          <p:cNvPr id="10" name="Rectangle 9">
            <a:extLst>
              <a:ext uri="{FF2B5EF4-FFF2-40B4-BE49-F238E27FC236}">
                <a16:creationId xmlns:a16="http://schemas.microsoft.com/office/drawing/2014/main" id="{3ADC9747-139C-7E40-91DC-6B5144F5B7F8}"/>
              </a:ext>
            </a:extLst>
          </p:cNvPr>
          <p:cNvSpPr/>
          <p:nvPr/>
        </p:nvSpPr>
        <p:spPr>
          <a:xfrm>
            <a:off x="3152302" y="5906242"/>
            <a:ext cx="1665841" cy="707886"/>
          </a:xfrm>
          <a:prstGeom prst="rect">
            <a:avLst/>
          </a:prstGeom>
        </p:spPr>
        <p:txBody>
          <a:bodyPr wrap="none">
            <a:spAutoFit/>
          </a:bodyPr>
          <a:lstStyle/>
          <a:p>
            <a:r>
              <a:rPr lang="en-US" sz="2000" b="1" dirty="0">
                <a:latin typeface="Roboto Slab" pitchFamily="2" charset="0"/>
                <a:ea typeface="Roboto Slab" pitchFamily="2" charset="0"/>
              </a:rPr>
              <a:t>MLP+LSTM </a:t>
            </a:r>
          </a:p>
          <a:p>
            <a:r>
              <a:rPr lang="en-US" sz="2000" b="1" dirty="0">
                <a:latin typeface="Roboto Slab" pitchFamily="2" charset="0"/>
                <a:ea typeface="Roboto Slab" pitchFamily="2" charset="0"/>
              </a:rPr>
              <a:t>Ensemble</a:t>
            </a:r>
          </a:p>
        </p:txBody>
      </p:sp>
      <p:sp>
        <p:nvSpPr>
          <p:cNvPr id="11" name="Rectangle 10">
            <a:extLst>
              <a:ext uri="{FF2B5EF4-FFF2-40B4-BE49-F238E27FC236}">
                <a16:creationId xmlns:a16="http://schemas.microsoft.com/office/drawing/2014/main" id="{C044486C-A907-F643-806A-690A71AE9ADA}"/>
              </a:ext>
            </a:extLst>
          </p:cNvPr>
          <p:cNvSpPr/>
          <p:nvPr/>
        </p:nvSpPr>
        <p:spPr>
          <a:xfrm>
            <a:off x="3152972" y="5466811"/>
            <a:ext cx="699230" cy="400110"/>
          </a:xfrm>
          <a:prstGeom prst="rect">
            <a:avLst/>
          </a:prstGeom>
        </p:spPr>
        <p:txBody>
          <a:bodyPr wrap="none">
            <a:spAutoFit/>
          </a:bodyPr>
          <a:lstStyle/>
          <a:p>
            <a:r>
              <a:rPr lang="en-US" sz="2000" b="1" dirty="0">
                <a:latin typeface="Roboto Slab" pitchFamily="2" charset="0"/>
                <a:ea typeface="Roboto Slab" pitchFamily="2" charset="0"/>
              </a:rPr>
              <a:t>GBR</a:t>
            </a:r>
          </a:p>
        </p:txBody>
      </p:sp>
      <p:sp>
        <p:nvSpPr>
          <p:cNvPr id="12" name="Rectangle 11">
            <a:extLst>
              <a:ext uri="{FF2B5EF4-FFF2-40B4-BE49-F238E27FC236}">
                <a16:creationId xmlns:a16="http://schemas.microsoft.com/office/drawing/2014/main" id="{8C020AFA-4D71-2D43-B4BC-4A1ECBF06A2A}"/>
              </a:ext>
            </a:extLst>
          </p:cNvPr>
          <p:cNvSpPr/>
          <p:nvPr/>
        </p:nvSpPr>
        <p:spPr>
          <a:xfrm>
            <a:off x="3151632" y="4977455"/>
            <a:ext cx="724878" cy="400110"/>
          </a:xfrm>
          <a:prstGeom prst="rect">
            <a:avLst/>
          </a:prstGeom>
        </p:spPr>
        <p:txBody>
          <a:bodyPr wrap="none">
            <a:spAutoFit/>
          </a:bodyPr>
          <a:lstStyle/>
          <a:p>
            <a:r>
              <a:rPr lang="en-US" sz="2000" dirty="0">
                <a:latin typeface="Roboto Slab Light" pitchFamily="2" charset="0"/>
                <a:ea typeface="Roboto Slab Light" pitchFamily="2" charset="0"/>
              </a:rPr>
              <a:t>MLP</a:t>
            </a:r>
          </a:p>
        </p:txBody>
      </p:sp>
      <p:sp>
        <p:nvSpPr>
          <p:cNvPr id="13" name="Rectangle 12">
            <a:extLst>
              <a:ext uri="{FF2B5EF4-FFF2-40B4-BE49-F238E27FC236}">
                <a16:creationId xmlns:a16="http://schemas.microsoft.com/office/drawing/2014/main" id="{26C0A2DC-60EA-0643-9C6E-F54A40AF895D}"/>
              </a:ext>
            </a:extLst>
          </p:cNvPr>
          <p:cNvSpPr/>
          <p:nvPr/>
        </p:nvSpPr>
        <p:spPr>
          <a:xfrm>
            <a:off x="3153159" y="4008911"/>
            <a:ext cx="877163" cy="400110"/>
          </a:xfrm>
          <a:prstGeom prst="rect">
            <a:avLst/>
          </a:prstGeom>
        </p:spPr>
        <p:txBody>
          <a:bodyPr wrap="none">
            <a:spAutoFit/>
          </a:bodyPr>
          <a:lstStyle/>
          <a:p>
            <a:r>
              <a:rPr lang="en-US" sz="2000" dirty="0">
                <a:latin typeface="Roboto Slab Light" pitchFamily="2" charset="0"/>
                <a:ea typeface="Roboto Slab Light" pitchFamily="2" charset="0"/>
              </a:rPr>
              <a:t>LSTM</a:t>
            </a:r>
          </a:p>
        </p:txBody>
      </p:sp>
      <p:sp>
        <p:nvSpPr>
          <p:cNvPr id="14" name="Rectangle 13">
            <a:extLst>
              <a:ext uri="{FF2B5EF4-FFF2-40B4-BE49-F238E27FC236}">
                <a16:creationId xmlns:a16="http://schemas.microsoft.com/office/drawing/2014/main" id="{116A05AA-B932-7442-B6AD-023F9054FC89}"/>
              </a:ext>
            </a:extLst>
          </p:cNvPr>
          <p:cNvSpPr/>
          <p:nvPr/>
        </p:nvSpPr>
        <p:spPr>
          <a:xfrm>
            <a:off x="3151632" y="3523143"/>
            <a:ext cx="1122423" cy="400110"/>
          </a:xfrm>
          <a:prstGeom prst="rect">
            <a:avLst/>
          </a:prstGeom>
        </p:spPr>
        <p:txBody>
          <a:bodyPr wrap="none">
            <a:spAutoFit/>
          </a:bodyPr>
          <a:lstStyle/>
          <a:p>
            <a:r>
              <a:rPr lang="en-US" sz="2000" dirty="0" err="1">
                <a:latin typeface="Roboto Slab Light" pitchFamily="2" charset="0"/>
                <a:ea typeface="Roboto Slab Light" pitchFamily="2" charset="0"/>
              </a:rPr>
              <a:t>BiLSTM</a:t>
            </a:r>
            <a:endParaRPr lang="en-US" sz="2000" dirty="0">
              <a:latin typeface="Roboto Slab Light" pitchFamily="2" charset="0"/>
              <a:ea typeface="Roboto Slab Light" pitchFamily="2" charset="0"/>
            </a:endParaRPr>
          </a:p>
        </p:txBody>
      </p:sp>
    </p:spTree>
    <p:extLst>
      <p:ext uri="{BB962C8B-B14F-4D97-AF65-F5344CB8AC3E}">
        <p14:creationId xmlns:p14="http://schemas.microsoft.com/office/powerpoint/2010/main" val="325448825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2EC46-C621-C14F-A413-489F0E03CE39}"/>
              </a:ext>
            </a:extLst>
          </p:cNvPr>
          <p:cNvPicPr>
            <a:picLocks noChangeAspect="1"/>
          </p:cNvPicPr>
          <p:nvPr/>
        </p:nvPicPr>
        <p:blipFill>
          <a:blip r:embed="rId3"/>
          <a:stretch>
            <a:fillRect/>
          </a:stretch>
        </p:blipFill>
        <p:spPr>
          <a:xfrm>
            <a:off x="-191792" y="6897453"/>
            <a:ext cx="12575584" cy="700948"/>
          </a:xfrm>
          <a:prstGeom prst="rect">
            <a:avLst/>
          </a:prstGeom>
        </p:spPr>
      </p:pic>
      <p:pic>
        <p:nvPicPr>
          <p:cNvPr id="6" name="Picture 5">
            <a:extLst>
              <a:ext uri="{FF2B5EF4-FFF2-40B4-BE49-F238E27FC236}">
                <a16:creationId xmlns:a16="http://schemas.microsoft.com/office/drawing/2014/main" id="{EAF4204D-107F-6242-BBA4-D6D74E407862}"/>
              </a:ext>
            </a:extLst>
          </p:cNvPr>
          <p:cNvPicPr>
            <a:picLocks noChangeAspect="1"/>
          </p:cNvPicPr>
          <p:nvPr/>
        </p:nvPicPr>
        <p:blipFill>
          <a:blip r:embed="rId4"/>
          <a:stretch>
            <a:fillRect/>
          </a:stretch>
        </p:blipFill>
        <p:spPr>
          <a:xfrm>
            <a:off x="2923246" y="1581464"/>
            <a:ext cx="6345507" cy="4984260"/>
          </a:xfrm>
          <a:prstGeom prst="rect">
            <a:avLst/>
          </a:prstGeom>
        </p:spPr>
      </p:pic>
      <p:sp>
        <p:nvSpPr>
          <p:cNvPr id="11" name="Rectangle 10">
            <a:extLst>
              <a:ext uri="{FF2B5EF4-FFF2-40B4-BE49-F238E27FC236}">
                <a16:creationId xmlns:a16="http://schemas.microsoft.com/office/drawing/2014/main" id="{2C2D9283-4044-A846-BEE7-84CF76EC92C0}"/>
              </a:ext>
            </a:extLst>
          </p:cNvPr>
          <p:cNvSpPr/>
          <p:nvPr/>
        </p:nvSpPr>
        <p:spPr>
          <a:xfrm>
            <a:off x="2094322" y="597660"/>
            <a:ext cx="8003356"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GBR SHAP Feature Importance</a:t>
            </a:r>
          </a:p>
        </p:txBody>
      </p:sp>
      <p:sp>
        <p:nvSpPr>
          <p:cNvPr id="7" name="Title 1">
            <a:extLst>
              <a:ext uri="{FF2B5EF4-FFF2-40B4-BE49-F238E27FC236}">
                <a16:creationId xmlns:a16="http://schemas.microsoft.com/office/drawing/2014/main" id="{C9D90C55-64BB-7741-9FE0-6193EEBC0163}"/>
              </a:ext>
            </a:extLst>
          </p:cNvPr>
          <p:cNvSpPr>
            <a:spLocks noGrp="1"/>
          </p:cNvSpPr>
          <p:nvPr>
            <p:ph type="title"/>
          </p:nvPr>
        </p:nvSpPr>
        <p:spPr>
          <a:xfrm>
            <a:off x="-5028101" y="674235"/>
            <a:ext cx="4432736" cy="5697983"/>
          </a:xfrm>
        </p:spPr>
        <p:txBody>
          <a:bodyPr>
            <a:normAutofit/>
          </a:bodyPr>
          <a:lstStyle/>
          <a:p>
            <a:r>
              <a:rPr lang="en-US" dirty="0"/>
              <a:t>MLP+LSTM Ensemble</a:t>
            </a:r>
            <a:br>
              <a:rPr lang="en-US" dirty="0"/>
            </a:br>
            <a:r>
              <a:rPr lang="en-US" dirty="0">
                <a:latin typeface="Roboto Slab Light" pitchFamily="2" charset="0"/>
                <a:ea typeface="Roboto Slab Light" pitchFamily="2" charset="0"/>
              </a:rPr>
              <a:t>a multiple data type input approach</a:t>
            </a:r>
            <a:br>
              <a:rPr lang="en-US" dirty="0">
                <a:latin typeface="Roboto Slab Light" pitchFamily="2" charset="0"/>
                <a:ea typeface="Roboto Slab Light" pitchFamily="2" charset="0"/>
              </a:rPr>
            </a:br>
            <a:endParaRPr lang="en-US" dirty="0">
              <a:latin typeface="Roboto Slab Light" pitchFamily="2" charset="0"/>
              <a:ea typeface="Roboto Slab Light" pitchFamily="2" charset="0"/>
            </a:endParaRPr>
          </a:p>
        </p:txBody>
      </p:sp>
    </p:spTree>
    <p:extLst>
      <p:ext uri="{BB962C8B-B14F-4D97-AF65-F5344CB8AC3E}">
        <p14:creationId xmlns:p14="http://schemas.microsoft.com/office/powerpoint/2010/main" val="19066331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04F61-A04C-2442-9539-202E2A39BA10}"/>
              </a:ext>
            </a:extLst>
          </p:cNvPr>
          <p:cNvSpPr>
            <a:spLocks noGrp="1"/>
          </p:cNvSpPr>
          <p:nvPr>
            <p:ph type="title"/>
          </p:nvPr>
        </p:nvSpPr>
        <p:spPr>
          <a:xfrm>
            <a:off x="768850" y="674235"/>
            <a:ext cx="4432736" cy="5697983"/>
          </a:xfrm>
        </p:spPr>
        <p:txBody>
          <a:bodyPr>
            <a:normAutofit/>
          </a:bodyPr>
          <a:lstStyle/>
          <a:p>
            <a:r>
              <a:rPr lang="en-US" dirty="0"/>
              <a:t>MLP+LSTM Ensemble</a:t>
            </a:r>
            <a:br>
              <a:rPr lang="en-US" dirty="0"/>
            </a:br>
            <a:r>
              <a:rPr lang="en-US" dirty="0">
                <a:latin typeface="Roboto Slab Light" pitchFamily="2" charset="0"/>
                <a:ea typeface="Roboto Slab Light" pitchFamily="2" charset="0"/>
              </a:rPr>
              <a:t>a multiple </a:t>
            </a:r>
            <a:br>
              <a:rPr lang="en-US" dirty="0">
                <a:latin typeface="Roboto Slab Light" pitchFamily="2" charset="0"/>
                <a:ea typeface="Roboto Slab Light" pitchFamily="2" charset="0"/>
              </a:rPr>
            </a:br>
            <a:r>
              <a:rPr lang="en-US" dirty="0">
                <a:latin typeface="Roboto Slab Light" pitchFamily="2" charset="0"/>
                <a:ea typeface="Roboto Slab Light" pitchFamily="2" charset="0"/>
              </a:rPr>
              <a:t>data type input approach</a:t>
            </a:r>
            <a:br>
              <a:rPr lang="en-US" dirty="0">
                <a:latin typeface="Roboto Slab Light" pitchFamily="2" charset="0"/>
                <a:ea typeface="Roboto Slab Light" pitchFamily="2" charset="0"/>
              </a:rPr>
            </a:br>
            <a:endParaRPr lang="en-US" dirty="0">
              <a:latin typeface="Roboto Slab Light" pitchFamily="2" charset="0"/>
              <a:ea typeface="Roboto Slab Light" pitchFamily="2" charset="0"/>
            </a:endParaRPr>
          </a:p>
        </p:txBody>
      </p:sp>
      <p:pic>
        <p:nvPicPr>
          <p:cNvPr id="4" name="Picture 3" descr="A screenshot of text&#10;&#10;Description automatically generated">
            <a:extLst>
              <a:ext uri="{FF2B5EF4-FFF2-40B4-BE49-F238E27FC236}">
                <a16:creationId xmlns:a16="http://schemas.microsoft.com/office/drawing/2014/main" id="{62E26361-9FE9-4F4A-A997-8347D7CF29D3}"/>
              </a:ext>
            </a:extLst>
          </p:cNvPr>
          <p:cNvPicPr>
            <a:picLocks noChangeAspect="1"/>
          </p:cNvPicPr>
          <p:nvPr/>
        </p:nvPicPr>
        <p:blipFill rotWithShape="1">
          <a:blip r:embed="rId2"/>
          <a:srcRect r="-3" b="424"/>
          <a:stretch/>
        </p:blipFill>
        <p:spPr>
          <a:xfrm>
            <a:off x="5703005" y="1188252"/>
            <a:ext cx="5076053" cy="5183967"/>
          </a:xfrm>
          <a:prstGeom prst="rect">
            <a:avLst/>
          </a:prstGeom>
          <a:effectLst/>
        </p:spPr>
      </p:pic>
      <p:sp>
        <p:nvSpPr>
          <p:cNvPr id="6" name="Rectangle 5">
            <a:extLst>
              <a:ext uri="{FF2B5EF4-FFF2-40B4-BE49-F238E27FC236}">
                <a16:creationId xmlns:a16="http://schemas.microsoft.com/office/drawing/2014/main" id="{FBD7CA15-0379-3E44-998D-8BB47E1653E0}"/>
              </a:ext>
            </a:extLst>
          </p:cNvPr>
          <p:cNvSpPr/>
          <p:nvPr/>
        </p:nvSpPr>
        <p:spPr>
          <a:xfrm>
            <a:off x="5703006" y="526559"/>
            <a:ext cx="2398542" cy="39064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solidFill>
                <a:latin typeface="Roboto Slab" pitchFamily="2" charset="0"/>
                <a:ea typeface="Roboto Slab" pitchFamily="2" charset="0"/>
              </a:rPr>
              <a:t>Non-textual </a:t>
            </a:r>
            <a:endParaRPr lang="en-US" sz="2800" b="1" dirty="0">
              <a:solidFill>
                <a:schemeClr val="tx1"/>
              </a:solidFill>
              <a:latin typeface="Roboto Slab" pitchFamily="2" charset="0"/>
              <a:ea typeface="Roboto Slab" pitchFamily="2" charset="0"/>
            </a:endParaRPr>
          </a:p>
        </p:txBody>
      </p:sp>
      <p:sp>
        <p:nvSpPr>
          <p:cNvPr id="7" name="Rectangle 6">
            <a:extLst>
              <a:ext uri="{FF2B5EF4-FFF2-40B4-BE49-F238E27FC236}">
                <a16:creationId xmlns:a16="http://schemas.microsoft.com/office/drawing/2014/main" id="{D62160DD-CC41-0F40-BC12-C3DBF4CA3934}"/>
              </a:ext>
            </a:extLst>
          </p:cNvPr>
          <p:cNvSpPr/>
          <p:nvPr/>
        </p:nvSpPr>
        <p:spPr>
          <a:xfrm>
            <a:off x="8241031" y="526755"/>
            <a:ext cx="2520804" cy="39064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solidFill>
                <a:latin typeface="Roboto Slab" pitchFamily="2" charset="0"/>
                <a:ea typeface="Roboto Slab" pitchFamily="2" charset="0"/>
              </a:rPr>
              <a:t>Textual</a:t>
            </a:r>
            <a:endParaRPr lang="en-US" sz="2800" b="1" dirty="0">
              <a:solidFill>
                <a:schemeClr val="tx1"/>
              </a:solidFill>
              <a:latin typeface="Roboto Slab" pitchFamily="2" charset="0"/>
              <a:ea typeface="Roboto Slab" pitchFamily="2" charset="0"/>
            </a:endParaRPr>
          </a:p>
        </p:txBody>
      </p:sp>
      <p:cxnSp>
        <p:nvCxnSpPr>
          <p:cNvPr id="10" name="Straight Arrow Connector 9">
            <a:extLst>
              <a:ext uri="{FF2B5EF4-FFF2-40B4-BE49-F238E27FC236}">
                <a16:creationId xmlns:a16="http://schemas.microsoft.com/office/drawing/2014/main" id="{EC3A43EA-6D5E-4F47-A0CB-353794B5971C}"/>
              </a:ext>
            </a:extLst>
          </p:cNvPr>
          <p:cNvCxnSpPr>
            <a:stCxn id="6" idx="2"/>
          </p:cNvCxnSpPr>
          <p:nvPr/>
        </p:nvCxnSpPr>
        <p:spPr>
          <a:xfrm>
            <a:off x="6902277" y="917204"/>
            <a:ext cx="13079" cy="271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9629F4-1BD5-264D-B11F-29AB1EB72CFD}"/>
              </a:ext>
            </a:extLst>
          </p:cNvPr>
          <p:cNvCxnSpPr/>
          <p:nvPr/>
        </p:nvCxnSpPr>
        <p:spPr>
          <a:xfrm>
            <a:off x="9447587" y="917204"/>
            <a:ext cx="13079" cy="271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ECA2C-C1D6-804D-8C74-97436F033E9A}"/>
              </a:ext>
            </a:extLst>
          </p:cNvPr>
          <p:cNvSpPr/>
          <p:nvPr/>
        </p:nvSpPr>
        <p:spPr>
          <a:xfrm>
            <a:off x="2452834" y="-1041359"/>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Impact of the Study</a:t>
            </a:r>
          </a:p>
        </p:txBody>
      </p:sp>
    </p:spTree>
    <p:extLst>
      <p:ext uri="{BB962C8B-B14F-4D97-AF65-F5344CB8AC3E}">
        <p14:creationId xmlns:p14="http://schemas.microsoft.com/office/powerpoint/2010/main" val="40283275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DFC78BB-C37A-BC49-9C80-D7350DBB7D5D}"/>
              </a:ext>
            </a:extLst>
          </p:cNvPr>
          <p:cNvSpPr/>
          <p:nvPr/>
        </p:nvSpPr>
        <p:spPr>
          <a:xfrm>
            <a:off x="2714114" y="5278411"/>
            <a:ext cx="8106098" cy="108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Slab Light" pitchFamily="2" charset="0"/>
                <a:ea typeface="Roboto Slab Light" pitchFamily="2" charset="0"/>
              </a:rPr>
              <a:t>Allow quick feedback to students so they can work on areas of weakness.</a:t>
            </a:r>
          </a:p>
        </p:txBody>
      </p:sp>
      <p:sp>
        <p:nvSpPr>
          <p:cNvPr id="6" name="Rectangle 5">
            <a:extLst>
              <a:ext uri="{FF2B5EF4-FFF2-40B4-BE49-F238E27FC236}">
                <a16:creationId xmlns:a16="http://schemas.microsoft.com/office/drawing/2014/main" id="{AB4435E0-AC63-D041-A874-DDFD163E2394}"/>
              </a:ext>
            </a:extLst>
          </p:cNvPr>
          <p:cNvSpPr/>
          <p:nvPr/>
        </p:nvSpPr>
        <p:spPr>
          <a:xfrm>
            <a:off x="2452834" y="597660"/>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Impact of the Study</a:t>
            </a:r>
          </a:p>
        </p:txBody>
      </p:sp>
      <p:pic>
        <p:nvPicPr>
          <p:cNvPr id="10" name="Picture 9" descr="A close up of a logo&#10;&#10;Description automatically generated">
            <a:extLst>
              <a:ext uri="{FF2B5EF4-FFF2-40B4-BE49-F238E27FC236}">
                <a16:creationId xmlns:a16="http://schemas.microsoft.com/office/drawing/2014/main" id="{18C1785A-2BDA-3B4A-9E9B-12103301313B}"/>
              </a:ext>
            </a:extLst>
          </p:cNvPr>
          <p:cNvPicPr>
            <a:picLocks noChangeAspect="1"/>
          </p:cNvPicPr>
          <p:nvPr/>
        </p:nvPicPr>
        <p:blipFill>
          <a:blip r:embed="rId2"/>
          <a:stretch>
            <a:fillRect/>
          </a:stretch>
        </p:blipFill>
        <p:spPr>
          <a:xfrm>
            <a:off x="1584779" y="4210629"/>
            <a:ext cx="820703" cy="820703"/>
          </a:xfrm>
          <a:prstGeom prst="rect">
            <a:avLst/>
          </a:prstGeom>
        </p:spPr>
      </p:pic>
      <p:pic>
        <p:nvPicPr>
          <p:cNvPr id="12" name="Picture 11" descr="A close up of a logo&#10;&#10;Description automatically generated">
            <a:extLst>
              <a:ext uri="{FF2B5EF4-FFF2-40B4-BE49-F238E27FC236}">
                <a16:creationId xmlns:a16="http://schemas.microsoft.com/office/drawing/2014/main" id="{6597170E-6AE8-2449-A9C5-48B092E32657}"/>
              </a:ext>
            </a:extLst>
          </p:cNvPr>
          <p:cNvPicPr>
            <a:picLocks noChangeAspect="1"/>
          </p:cNvPicPr>
          <p:nvPr/>
        </p:nvPicPr>
        <p:blipFill>
          <a:blip r:embed="rId3"/>
          <a:stretch>
            <a:fillRect/>
          </a:stretch>
        </p:blipFill>
        <p:spPr>
          <a:xfrm>
            <a:off x="1584779" y="1826667"/>
            <a:ext cx="820703" cy="820703"/>
          </a:xfrm>
          <a:prstGeom prst="rect">
            <a:avLst/>
          </a:prstGeom>
        </p:spPr>
      </p:pic>
      <p:pic>
        <p:nvPicPr>
          <p:cNvPr id="14" name="Picture 13" descr="A close up of a logo&#10;&#10;Description automatically generated">
            <a:extLst>
              <a:ext uri="{FF2B5EF4-FFF2-40B4-BE49-F238E27FC236}">
                <a16:creationId xmlns:a16="http://schemas.microsoft.com/office/drawing/2014/main" id="{F589FC93-7F0D-2944-B5A3-32F65D200E49}"/>
              </a:ext>
            </a:extLst>
          </p:cNvPr>
          <p:cNvPicPr>
            <a:picLocks noChangeAspect="1"/>
          </p:cNvPicPr>
          <p:nvPr/>
        </p:nvPicPr>
        <p:blipFill>
          <a:blip r:embed="rId4"/>
          <a:stretch>
            <a:fillRect/>
          </a:stretch>
        </p:blipFill>
        <p:spPr>
          <a:xfrm>
            <a:off x="1584779" y="5413055"/>
            <a:ext cx="820703" cy="820703"/>
          </a:xfrm>
          <a:prstGeom prst="rect">
            <a:avLst/>
          </a:prstGeom>
        </p:spPr>
      </p:pic>
      <p:sp>
        <p:nvSpPr>
          <p:cNvPr id="15" name="Rectangle 14">
            <a:extLst>
              <a:ext uri="{FF2B5EF4-FFF2-40B4-BE49-F238E27FC236}">
                <a16:creationId xmlns:a16="http://schemas.microsoft.com/office/drawing/2014/main" id="{8EA2858E-59A1-FF48-9D61-A8D7582A112C}"/>
              </a:ext>
            </a:extLst>
          </p:cNvPr>
          <p:cNvSpPr/>
          <p:nvPr/>
        </p:nvSpPr>
        <p:spPr>
          <a:xfrm>
            <a:off x="2714114" y="1692023"/>
            <a:ext cx="8106098" cy="108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Slab Light" pitchFamily="2" charset="0"/>
                <a:ea typeface="Roboto Slab Light" pitchFamily="2" charset="0"/>
              </a:rPr>
              <a:t>Standardize scoring mechanism in global examinations like the GRE, GMAT, TOEFL, and IELTS.</a:t>
            </a:r>
          </a:p>
        </p:txBody>
      </p:sp>
      <p:sp>
        <p:nvSpPr>
          <p:cNvPr id="16" name="Rectangle 15">
            <a:extLst>
              <a:ext uri="{FF2B5EF4-FFF2-40B4-BE49-F238E27FC236}">
                <a16:creationId xmlns:a16="http://schemas.microsoft.com/office/drawing/2014/main" id="{DF556AA9-502B-8541-9C20-0D9CAB04744D}"/>
              </a:ext>
            </a:extLst>
          </p:cNvPr>
          <p:cNvSpPr/>
          <p:nvPr/>
        </p:nvSpPr>
        <p:spPr>
          <a:xfrm>
            <a:off x="2714114" y="2884003"/>
            <a:ext cx="8106098" cy="108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Slab Light" pitchFamily="2" charset="0"/>
                <a:ea typeface="Roboto Slab Light" pitchFamily="2" charset="0"/>
              </a:rPr>
              <a:t>Reduce examiner bias in checking student essays.</a:t>
            </a:r>
          </a:p>
        </p:txBody>
      </p:sp>
      <p:sp>
        <p:nvSpPr>
          <p:cNvPr id="17" name="Rectangle 16">
            <a:extLst>
              <a:ext uri="{FF2B5EF4-FFF2-40B4-BE49-F238E27FC236}">
                <a16:creationId xmlns:a16="http://schemas.microsoft.com/office/drawing/2014/main" id="{BDBB3953-635B-7945-84A3-8A6EEFECD16B}"/>
              </a:ext>
            </a:extLst>
          </p:cNvPr>
          <p:cNvSpPr/>
          <p:nvPr/>
        </p:nvSpPr>
        <p:spPr>
          <a:xfrm>
            <a:off x="2714114" y="4081207"/>
            <a:ext cx="8106098" cy="108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Slab Light" pitchFamily="2" charset="0"/>
                <a:ea typeface="Roboto Slab Light" pitchFamily="2" charset="0"/>
              </a:rPr>
              <a:t>Allow teachers to devote more time in improving their lessons and delivery.</a:t>
            </a:r>
          </a:p>
        </p:txBody>
      </p:sp>
      <p:pic>
        <p:nvPicPr>
          <p:cNvPr id="28" name="Picture 27">
            <a:extLst>
              <a:ext uri="{FF2B5EF4-FFF2-40B4-BE49-F238E27FC236}">
                <a16:creationId xmlns:a16="http://schemas.microsoft.com/office/drawing/2014/main" id="{206DACB8-BDB9-0441-B0FC-ED7AFEC3F66A}"/>
              </a:ext>
            </a:extLst>
          </p:cNvPr>
          <p:cNvPicPr>
            <a:picLocks noChangeAspect="1"/>
          </p:cNvPicPr>
          <p:nvPr/>
        </p:nvPicPr>
        <p:blipFill>
          <a:blip r:embed="rId5"/>
          <a:stretch>
            <a:fillRect/>
          </a:stretch>
        </p:blipFill>
        <p:spPr>
          <a:xfrm>
            <a:off x="1450133" y="2884003"/>
            <a:ext cx="1089993" cy="1089993"/>
          </a:xfrm>
          <a:prstGeom prst="rect">
            <a:avLst/>
          </a:prstGeom>
        </p:spPr>
      </p:pic>
      <p:sp>
        <p:nvSpPr>
          <p:cNvPr id="29" name="Rectangle 28">
            <a:extLst>
              <a:ext uri="{FF2B5EF4-FFF2-40B4-BE49-F238E27FC236}">
                <a16:creationId xmlns:a16="http://schemas.microsoft.com/office/drawing/2014/main" id="{9AB4BED2-B695-9643-9138-E83AC8C4BC36}"/>
              </a:ext>
            </a:extLst>
          </p:cNvPr>
          <p:cNvSpPr/>
          <p:nvPr/>
        </p:nvSpPr>
        <p:spPr>
          <a:xfrm>
            <a:off x="2540126" y="-1366214"/>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Future Studies</a:t>
            </a:r>
          </a:p>
        </p:txBody>
      </p:sp>
    </p:spTree>
    <p:extLst>
      <p:ext uri="{BB962C8B-B14F-4D97-AF65-F5344CB8AC3E}">
        <p14:creationId xmlns:p14="http://schemas.microsoft.com/office/powerpoint/2010/main" val="1515547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D859E-4031-7E44-B536-54513FDE46C6}"/>
              </a:ext>
            </a:extLst>
          </p:cNvPr>
          <p:cNvSpPr>
            <a:spLocks noGrp="1"/>
          </p:cNvSpPr>
          <p:nvPr>
            <p:ph idx="1"/>
          </p:nvPr>
        </p:nvSpPr>
        <p:spPr>
          <a:xfrm>
            <a:off x="516925" y="7762708"/>
            <a:ext cx="10515600" cy="4351338"/>
          </a:xfrm>
        </p:spPr>
        <p:txBody>
          <a:bodyPr vert="horz" lIns="91440" tIns="45720" rIns="91440" bIns="45720" rtlCol="0" anchor="t">
            <a:normAutofit/>
          </a:bodyPr>
          <a:lstStyle/>
          <a:p>
            <a:r>
              <a:rPr lang="en-US" dirty="0">
                <a:latin typeface="Roboto Slab"/>
              </a:rPr>
              <a:t>Garbage in, Garbage out. Improve the dataset to contain essay that attempt to game the system. </a:t>
            </a:r>
          </a:p>
        </p:txBody>
      </p:sp>
      <p:pic>
        <p:nvPicPr>
          <p:cNvPr id="5" name="Picture 4" descr="A close up of a logo&#10;&#10;Description automatically generated">
            <a:extLst>
              <a:ext uri="{FF2B5EF4-FFF2-40B4-BE49-F238E27FC236}">
                <a16:creationId xmlns:a16="http://schemas.microsoft.com/office/drawing/2014/main" id="{E638D056-596A-4948-9B7C-56B7CD94F266}"/>
              </a:ext>
            </a:extLst>
          </p:cNvPr>
          <p:cNvPicPr>
            <a:picLocks noChangeAspect="1"/>
          </p:cNvPicPr>
          <p:nvPr/>
        </p:nvPicPr>
        <p:blipFill>
          <a:blip r:embed="rId2"/>
          <a:stretch>
            <a:fillRect/>
          </a:stretch>
        </p:blipFill>
        <p:spPr>
          <a:xfrm>
            <a:off x="7830421" y="2114153"/>
            <a:ext cx="1674006" cy="1674006"/>
          </a:xfrm>
          <a:prstGeom prst="rect">
            <a:avLst/>
          </a:prstGeom>
        </p:spPr>
      </p:pic>
      <p:pic>
        <p:nvPicPr>
          <p:cNvPr id="7" name="Picture 6" descr="A close up of a logo&#10;&#10;Description automatically generated">
            <a:extLst>
              <a:ext uri="{FF2B5EF4-FFF2-40B4-BE49-F238E27FC236}">
                <a16:creationId xmlns:a16="http://schemas.microsoft.com/office/drawing/2014/main" id="{2871C2F0-8F29-8A40-97B6-5F7278F16F45}"/>
              </a:ext>
            </a:extLst>
          </p:cNvPr>
          <p:cNvPicPr>
            <a:picLocks noChangeAspect="1"/>
          </p:cNvPicPr>
          <p:nvPr/>
        </p:nvPicPr>
        <p:blipFill>
          <a:blip r:embed="rId3"/>
          <a:stretch>
            <a:fillRect/>
          </a:stretch>
        </p:blipFill>
        <p:spPr>
          <a:xfrm>
            <a:off x="2328416" y="2114153"/>
            <a:ext cx="1674006" cy="1674006"/>
          </a:xfrm>
          <a:prstGeom prst="rect">
            <a:avLst/>
          </a:prstGeom>
        </p:spPr>
      </p:pic>
      <p:sp>
        <p:nvSpPr>
          <p:cNvPr id="10" name="Rectangle 9">
            <a:extLst>
              <a:ext uri="{FF2B5EF4-FFF2-40B4-BE49-F238E27FC236}">
                <a16:creationId xmlns:a16="http://schemas.microsoft.com/office/drawing/2014/main" id="{F2290B4E-785C-3446-96AB-9C996BF7B61D}"/>
              </a:ext>
            </a:extLst>
          </p:cNvPr>
          <p:cNvSpPr/>
          <p:nvPr/>
        </p:nvSpPr>
        <p:spPr>
          <a:xfrm>
            <a:off x="2452834" y="597660"/>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Future Studies</a:t>
            </a:r>
          </a:p>
        </p:txBody>
      </p:sp>
      <p:sp>
        <p:nvSpPr>
          <p:cNvPr id="11" name="Rectangle 10">
            <a:extLst>
              <a:ext uri="{FF2B5EF4-FFF2-40B4-BE49-F238E27FC236}">
                <a16:creationId xmlns:a16="http://schemas.microsoft.com/office/drawing/2014/main" id="{7629E82D-F006-214E-8EAF-607E21E74DF9}"/>
              </a:ext>
            </a:extLst>
          </p:cNvPr>
          <p:cNvSpPr/>
          <p:nvPr/>
        </p:nvSpPr>
        <p:spPr>
          <a:xfrm>
            <a:off x="1136756" y="4087303"/>
            <a:ext cx="4057326" cy="1305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Slab"/>
              </a:rPr>
              <a:t>Essays in other languages (Chinese, Filipino, </a:t>
            </a:r>
            <a:r>
              <a:rPr lang="en-US" sz="2400" dirty="0" err="1">
                <a:solidFill>
                  <a:schemeClr val="tx1"/>
                </a:solidFill>
                <a:latin typeface="Roboto Slab"/>
              </a:rPr>
              <a:t>etc</a:t>
            </a:r>
            <a:r>
              <a:rPr lang="en-US" sz="2400" dirty="0">
                <a:solidFill>
                  <a:schemeClr val="tx1"/>
                </a:solidFill>
                <a:latin typeface="Roboto Slab"/>
              </a:rPr>
              <a:t>)</a:t>
            </a:r>
          </a:p>
        </p:txBody>
      </p:sp>
      <p:sp>
        <p:nvSpPr>
          <p:cNvPr id="12" name="Rectangle 11">
            <a:extLst>
              <a:ext uri="{FF2B5EF4-FFF2-40B4-BE49-F238E27FC236}">
                <a16:creationId xmlns:a16="http://schemas.microsoft.com/office/drawing/2014/main" id="{68DD90F8-0209-7C44-BF10-36F059824F1B}"/>
              </a:ext>
            </a:extLst>
          </p:cNvPr>
          <p:cNvSpPr/>
          <p:nvPr/>
        </p:nvSpPr>
        <p:spPr>
          <a:xfrm>
            <a:off x="6468403" y="4087302"/>
            <a:ext cx="4398041" cy="1305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Slab"/>
              </a:rPr>
              <a:t>Data and model improvements to detect “gaming” of the AES</a:t>
            </a:r>
          </a:p>
        </p:txBody>
      </p:sp>
    </p:spTree>
    <p:extLst>
      <p:ext uri="{BB962C8B-B14F-4D97-AF65-F5344CB8AC3E}">
        <p14:creationId xmlns:p14="http://schemas.microsoft.com/office/powerpoint/2010/main" val="5505497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6E7A-AF2F-9046-BC7D-76010BAE1384}"/>
              </a:ext>
            </a:extLst>
          </p:cNvPr>
          <p:cNvSpPr>
            <a:spLocks noGrp="1"/>
          </p:cNvSpPr>
          <p:nvPr>
            <p:ph type="title"/>
          </p:nvPr>
        </p:nvSpPr>
        <p:spPr/>
        <p:txBody>
          <a:bodyPr/>
          <a:lstStyle/>
          <a:p>
            <a:r>
              <a:rPr lang="en-US" dirty="0"/>
              <a:t>Elsevier Assessing Writing</a:t>
            </a:r>
          </a:p>
        </p:txBody>
      </p:sp>
      <p:pic>
        <p:nvPicPr>
          <p:cNvPr id="4" name="Content Placeholder 3">
            <a:extLst>
              <a:ext uri="{FF2B5EF4-FFF2-40B4-BE49-F238E27FC236}">
                <a16:creationId xmlns:a16="http://schemas.microsoft.com/office/drawing/2014/main" id="{452EA9F4-05D1-684D-8662-2AE4E49CA98D}"/>
              </a:ext>
            </a:extLst>
          </p:cNvPr>
          <p:cNvPicPr>
            <a:picLocks noGrp="1" noChangeAspect="1"/>
          </p:cNvPicPr>
          <p:nvPr>
            <p:ph idx="1"/>
          </p:nvPr>
        </p:nvPicPr>
        <p:blipFill>
          <a:blip r:embed="rId2"/>
          <a:stretch>
            <a:fillRect/>
          </a:stretch>
        </p:blipFill>
        <p:spPr>
          <a:xfrm>
            <a:off x="2844961" y="2018017"/>
            <a:ext cx="6743268" cy="4201268"/>
          </a:xfrm>
          <a:prstGeom prst="rect">
            <a:avLst/>
          </a:prstGeom>
        </p:spPr>
      </p:pic>
      <p:sp>
        <p:nvSpPr>
          <p:cNvPr id="5" name="Rectangle 4">
            <a:extLst>
              <a:ext uri="{FF2B5EF4-FFF2-40B4-BE49-F238E27FC236}">
                <a16:creationId xmlns:a16="http://schemas.microsoft.com/office/drawing/2014/main" id="{091290F0-F3C4-3B46-AAF9-66DFC98B78AF}"/>
              </a:ext>
            </a:extLst>
          </p:cNvPr>
          <p:cNvSpPr/>
          <p:nvPr/>
        </p:nvSpPr>
        <p:spPr>
          <a:xfrm>
            <a:off x="838200" y="1515799"/>
            <a:ext cx="5378395" cy="338554"/>
          </a:xfrm>
          <a:prstGeom prst="rect">
            <a:avLst/>
          </a:prstGeom>
        </p:spPr>
        <p:txBody>
          <a:bodyPr wrap="none">
            <a:spAutoFit/>
          </a:bodyPr>
          <a:lstStyle/>
          <a:p>
            <a:r>
              <a:rPr lang="en-PH" sz="1600" dirty="0">
                <a:solidFill>
                  <a:srgbClr val="0563C1"/>
                </a:solidFill>
                <a:latin typeface="Roboto Slab" pitchFamily="2" charset="0"/>
                <a:ea typeface="Roboto Slab" pitchFamily="2" charset="0"/>
                <a:hlinkClick r:id="rId3">
                  <a:extLst>
                    <a:ext uri="{A12FA001-AC4F-418D-AE19-62706E023703}">
                      <ahyp:hlinkClr xmlns:ahyp="http://schemas.microsoft.com/office/drawing/2018/hyperlinkcolor" val="tx"/>
                    </a:ext>
                  </a:extLst>
                </a:hlinkClick>
              </a:rPr>
              <a:t>https://www.journals.elsevier.com/assessing-writing</a:t>
            </a:r>
            <a:endParaRPr lang="en-US" sz="1600" dirty="0">
              <a:latin typeface="Roboto Slab" pitchFamily="2" charset="0"/>
              <a:ea typeface="Roboto Slab" pitchFamily="2" charset="0"/>
            </a:endParaRPr>
          </a:p>
        </p:txBody>
      </p:sp>
    </p:spTree>
    <p:extLst>
      <p:ext uri="{BB962C8B-B14F-4D97-AF65-F5344CB8AC3E}">
        <p14:creationId xmlns:p14="http://schemas.microsoft.com/office/powerpoint/2010/main" val="172873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9A3E-7BE6-CD43-BC1F-EEE25887612F}"/>
              </a:ext>
            </a:extLst>
          </p:cNvPr>
          <p:cNvSpPr>
            <a:spLocks noGrp="1"/>
          </p:cNvSpPr>
          <p:nvPr>
            <p:ph type="title"/>
          </p:nvPr>
        </p:nvSpPr>
        <p:spPr>
          <a:xfrm>
            <a:off x="838200" y="2900362"/>
            <a:ext cx="10515600" cy="1057275"/>
          </a:xfrm>
        </p:spPr>
        <p:txBody>
          <a:bodyPr/>
          <a:lstStyle/>
          <a:p>
            <a:pPr algn="ctr"/>
            <a:r>
              <a:rPr lang="en-US" dirty="0"/>
              <a:t>Thank you</a:t>
            </a:r>
          </a:p>
        </p:txBody>
      </p:sp>
    </p:spTree>
    <p:extLst>
      <p:ext uri="{BB962C8B-B14F-4D97-AF65-F5344CB8AC3E}">
        <p14:creationId xmlns:p14="http://schemas.microsoft.com/office/powerpoint/2010/main" val="292268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660474-680F-FB4C-8901-7CE8CF6A3487}"/>
              </a:ext>
            </a:extLst>
          </p:cNvPr>
          <p:cNvSpPr/>
          <p:nvPr/>
        </p:nvSpPr>
        <p:spPr>
          <a:xfrm>
            <a:off x="5113464" y="441774"/>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Slab" pitchFamily="2" charset="0"/>
                <a:ea typeface="Roboto Slab" pitchFamily="2" charset="0"/>
              </a:rPr>
              <a:t># words</a:t>
            </a:r>
          </a:p>
        </p:txBody>
      </p:sp>
      <p:sp>
        <p:nvSpPr>
          <p:cNvPr id="6" name="Rectangle 5">
            <a:extLst>
              <a:ext uri="{FF2B5EF4-FFF2-40B4-BE49-F238E27FC236}">
                <a16:creationId xmlns:a16="http://schemas.microsoft.com/office/drawing/2014/main" id="{9AFB2727-2912-224C-9CD9-56FBC50514C3}"/>
              </a:ext>
            </a:extLst>
          </p:cNvPr>
          <p:cNvSpPr/>
          <p:nvPr/>
        </p:nvSpPr>
        <p:spPr>
          <a:xfrm>
            <a:off x="6880687" y="439626"/>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sentences</a:t>
            </a:r>
          </a:p>
        </p:txBody>
      </p:sp>
      <p:sp>
        <p:nvSpPr>
          <p:cNvPr id="7" name="Rectangle 6">
            <a:extLst>
              <a:ext uri="{FF2B5EF4-FFF2-40B4-BE49-F238E27FC236}">
                <a16:creationId xmlns:a16="http://schemas.microsoft.com/office/drawing/2014/main" id="{26414B2E-47C1-6644-B9D2-F984A6CC9D3A}"/>
              </a:ext>
            </a:extLst>
          </p:cNvPr>
          <p:cNvSpPr/>
          <p:nvPr/>
        </p:nvSpPr>
        <p:spPr>
          <a:xfrm>
            <a:off x="8647910" y="439627"/>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characters</a:t>
            </a:r>
          </a:p>
        </p:txBody>
      </p:sp>
      <p:sp>
        <p:nvSpPr>
          <p:cNvPr id="8" name="Rectangle 7">
            <a:extLst>
              <a:ext uri="{FF2B5EF4-FFF2-40B4-BE49-F238E27FC236}">
                <a16:creationId xmlns:a16="http://schemas.microsoft.com/office/drawing/2014/main" id="{BF0E4678-A871-6E44-B0BE-0B4BCA4D0DAD}"/>
              </a:ext>
            </a:extLst>
          </p:cNvPr>
          <p:cNvSpPr/>
          <p:nvPr/>
        </p:nvSpPr>
        <p:spPr>
          <a:xfrm>
            <a:off x="5113464" y="1166005"/>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word length</a:t>
            </a:r>
          </a:p>
        </p:txBody>
      </p:sp>
      <p:sp>
        <p:nvSpPr>
          <p:cNvPr id="9" name="Rectangle 8">
            <a:extLst>
              <a:ext uri="{FF2B5EF4-FFF2-40B4-BE49-F238E27FC236}">
                <a16:creationId xmlns:a16="http://schemas.microsoft.com/office/drawing/2014/main" id="{A42D94B0-AE71-A340-9F1A-7A03ACB08FBB}"/>
              </a:ext>
            </a:extLst>
          </p:cNvPr>
          <p:cNvSpPr/>
          <p:nvPr/>
        </p:nvSpPr>
        <p:spPr>
          <a:xfrm>
            <a:off x="6880687" y="1166004"/>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sentence length</a:t>
            </a:r>
          </a:p>
        </p:txBody>
      </p:sp>
      <p:sp>
        <p:nvSpPr>
          <p:cNvPr id="10" name="Rectangle 9">
            <a:extLst>
              <a:ext uri="{FF2B5EF4-FFF2-40B4-BE49-F238E27FC236}">
                <a16:creationId xmlns:a16="http://schemas.microsoft.com/office/drawing/2014/main" id="{C08236EF-7638-7C42-838D-6A3D24FBC592}"/>
              </a:ext>
            </a:extLst>
          </p:cNvPr>
          <p:cNvSpPr/>
          <p:nvPr/>
        </p:nvSpPr>
        <p:spPr>
          <a:xfrm>
            <a:off x="5113464" y="2107675"/>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t>
            </a:r>
            <a:r>
              <a:rPr lang="en-US" dirty="0" err="1">
                <a:solidFill>
                  <a:schemeClr val="tx1"/>
                </a:solidFill>
                <a:latin typeface="Roboto Slab" pitchFamily="2" charset="0"/>
                <a:ea typeface="Roboto Slab" pitchFamily="2" charset="0"/>
              </a:rPr>
              <a:t>stopwords</a:t>
            </a:r>
            <a:endParaRPr lang="en-US" dirty="0">
              <a:solidFill>
                <a:schemeClr val="tx1"/>
              </a:solidFill>
              <a:latin typeface="Roboto Slab" pitchFamily="2" charset="0"/>
              <a:ea typeface="Roboto Slab" pitchFamily="2" charset="0"/>
            </a:endParaRPr>
          </a:p>
        </p:txBody>
      </p:sp>
      <p:sp>
        <p:nvSpPr>
          <p:cNvPr id="11" name="Rectangle 10">
            <a:extLst>
              <a:ext uri="{FF2B5EF4-FFF2-40B4-BE49-F238E27FC236}">
                <a16:creationId xmlns:a16="http://schemas.microsoft.com/office/drawing/2014/main" id="{3398B64A-0AA3-DD46-9004-0CEEFC5363F3}"/>
              </a:ext>
            </a:extLst>
          </p:cNvPr>
          <p:cNvSpPr/>
          <p:nvPr/>
        </p:nvSpPr>
        <p:spPr>
          <a:xfrm>
            <a:off x="6880687" y="2107675"/>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vocabulary</a:t>
            </a:r>
          </a:p>
        </p:txBody>
      </p:sp>
      <p:sp>
        <p:nvSpPr>
          <p:cNvPr id="12" name="Rectangle 11">
            <a:extLst>
              <a:ext uri="{FF2B5EF4-FFF2-40B4-BE49-F238E27FC236}">
                <a16:creationId xmlns:a16="http://schemas.microsoft.com/office/drawing/2014/main" id="{88A1D15F-2A2C-E940-934B-CC3FAC924D77}"/>
              </a:ext>
            </a:extLst>
          </p:cNvPr>
          <p:cNvSpPr/>
          <p:nvPr/>
        </p:nvSpPr>
        <p:spPr>
          <a:xfrm>
            <a:off x="8647910" y="2101840"/>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lemmas</a:t>
            </a:r>
          </a:p>
        </p:txBody>
      </p:sp>
      <p:sp>
        <p:nvSpPr>
          <p:cNvPr id="13" name="Rectangle 12">
            <a:extLst>
              <a:ext uri="{FF2B5EF4-FFF2-40B4-BE49-F238E27FC236}">
                <a16:creationId xmlns:a16="http://schemas.microsoft.com/office/drawing/2014/main" id="{8FC51EC0-BA47-BE43-9A9C-7164B309C033}"/>
              </a:ext>
            </a:extLst>
          </p:cNvPr>
          <p:cNvSpPr/>
          <p:nvPr/>
        </p:nvSpPr>
        <p:spPr>
          <a:xfrm>
            <a:off x="5113464" y="3043510"/>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spelling errors</a:t>
            </a:r>
          </a:p>
        </p:txBody>
      </p:sp>
      <p:sp>
        <p:nvSpPr>
          <p:cNvPr id="14" name="Rectangle 13">
            <a:extLst>
              <a:ext uri="{FF2B5EF4-FFF2-40B4-BE49-F238E27FC236}">
                <a16:creationId xmlns:a16="http://schemas.microsoft.com/office/drawing/2014/main" id="{5A5C2800-9EEF-2344-B4D5-F46BB5604154}"/>
              </a:ext>
            </a:extLst>
          </p:cNvPr>
          <p:cNvSpPr/>
          <p:nvPr/>
        </p:nvSpPr>
        <p:spPr>
          <a:xfrm>
            <a:off x="5113464" y="3985784"/>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nouns</a:t>
            </a:r>
          </a:p>
        </p:txBody>
      </p:sp>
      <p:sp>
        <p:nvSpPr>
          <p:cNvPr id="15" name="Rectangle 14">
            <a:extLst>
              <a:ext uri="{FF2B5EF4-FFF2-40B4-BE49-F238E27FC236}">
                <a16:creationId xmlns:a16="http://schemas.microsoft.com/office/drawing/2014/main" id="{385E6D87-152C-8A41-839B-DE5F71302790}"/>
              </a:ext>
            </a:extLst>
          </p:cNvPr>
          <p:cNvSpPr/>
          <p:nvPr/>
        </p:nvSpPr>
        <p:spPr>
          <a:xfrm>
            <a:off x="6880687" y="3985784"/>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adjectives</a:t>
            </a:r>
          </a:p>
        </p:txBody>
      </p:sp>
      <p:sp>
        <p:nvSpPr>
          <p:cNvPr id="16" name="Rectangle 15">
            <a:extLst>
              <a:ext uri="{FF2B5EF4-FFF2-40B4-BE49-F238E27FC236}">
                <a16:creationId xmlns:a16="http://schemas.microsoft.com/office/drawing/2014/main" id="{6A1BC47C-BF25-3343-ADAF-E97CD2469ADF}"/>
              </a:ext>
            </a:extLst>
          </p:cNvPr>
          <p:cNvSpPr/>
          <p:nvPr/>
        </p:nvSpPr>
        <p:spPr>
          <a:xfrm>
            <a:off x="8645211" y="3979345"/>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verbs</a:t>
            </a:r>
          </a:p>
        </p:txBody>
      </p:sp>
      <p:sp>
        <p:nvSpPr>
          <p:cNvPr id="18" name="Rectangle 17">
            <a:extLst>
              <a:ext uri="{FF2B5EF4-FFF2-40B4-BE49-F238E27FC236}">
                <a16:creationId xmlns:a16="http://schemas.microsoft.com/office/drawing/2014/main" id="{15E351BA-0BD8-A54B-A87C-19DF0CDD8822}"/>
              </a:ext>
            </a:extLst>
          </p:cNvPr>
          <p:cNvSpPr/>
          <p:nvPr/>
        </p:nvSpPr>
        <p:spPr>
          <a:xfrm>
            <a:off x="5113464" y="4705443"/>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adverbs</a:t>
            </a:r>
          </a:p>
        </p:txBody>
      </p:sp>
      <p:sp>
        <p:nvSpPr>
          <p:cNvPr id="19" name="Rectangle 18">
            <a:extLst>
              <a:ext uri="{FF2B5EF4-FFF2-40B4-BE49-F238E27FC236}">
                <a16:creationId xmlns:a16="http://schemas.microsoft.com/office/drawing/2014/main" id="{8D964CB0-D7FF-194F-82CB-15B03A17E4EF}"/>
              </a:ext>
            </a:extLst>
          </p:cNvPr>
          <p:cNvSpPr/>
          <p:nvPr/>
        </p:nvSpPr>
        <p:spPr>
          <a:xfrm>
            <a:off x="6880687" y="4711882"/>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others</a:t>
            </a:r>
          </a:p>
        </p:txBody>
      </p:sp>
      <p:sp>
        <p:nvSpPr>
          <p:cNvPr id="20" name="Rectangle 19">
            <a:extLst>
              <a:ext uri="{FF2B5EF4-FFF2-40B4-BE49-F238E27FC236}">
                <a16:creationId xmlns:a16="http://schemas.microsoft.com/office/drawing/2014/main" id="{99005CA2-4B17-0D40-89D4-4F26B0B847FF}"/>
              </a:ext>
            </a:extLst>
          </p:cNvPr>
          <p:cNvSpPr/>
          <p:nvPr/>
        </p:nvSpPr>
        <p:spPr>
          <a:xfrm>
            <a:off x="1701862" y="3985815"/>
            <a:ext cx="3154513" cy="139254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POS Tagging</a:t>
            </a:r>
          </a:p>
        </p:txBody>
      </p:sp>
      <p:sp>
        <p:nvSpPr>
          <p:cNvPr id="21" name="Rectangle 20">
            <a:extLst>
              <a:ext uri="{FF2B5EF4-FFF2-40B4-BE49-F238E27FC236}">
                <a16:creationId xmlns:a16="http://schemas.microsoft.com/office/drawing/2014/main" id="{DD177400-84EB-E245-98DD-AD1D1A17BD1D}"/>
              </a:ext>
            </a:extLst>
          </p:cNvPr>
          <p:cNvSpPr/>
          <p:nvPr/>
        </p:nvSpPr>
        <p:spPr>
          <a:xfrm>
            <a:off x="1701862" y="3043510"/>
            <a:ext cx="3154513"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Errors</a:t>
            </a:r>
          </a:p>
        </p:txBody>
      </p:sp>
      <p:sp>
        <p:nvSpPr>
          <p:cNvPr id="22" name="Rectangle 21">
            <a:extLst>
              <a:ext uri="{FF2B5EF4-FFF2-40B4-BE49-F238E27FC236}">
                <a16:creationId xmlns:a16="http://schemas.microsoft.com/office/drawing/2014/main" id="{AA6E7F88-8F9B-F74A-A86A-F209CC5D8157}"/>
              </a:ext>
            </a:extLst>
          </p:cNvPr>
          <p:cNvSpPr/>
          <p:nvPr/>
        </p:nvSpPr>
        <p:spPr>
          <a:xfrm>
            <a:off x="1701862" y="2107675"/>
            <a:ext cx="3154513"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Quality of Words</a:t>
            </a:r>
          </a:p>
        </p:txBody>
      </p:sp>
      <p:sp>
        <p:nvSpPr>
          <p:cNvPr id="23" name="Rectangle 22">
            <a:extLst>
              <a:ext uri="{FF2B5EF4-FFF2-40B4-BE49-F238E27FC236}">
                <a16:creationId xmlns:a16="http://schemas.microsoft.com/office/drawing/2014/main" id="{10A1A676-4CC0-224D-8EDF-E8B2F8AE1CB1}"/>
              </a:ext>
            </a:extLst>
          </p:cNvPr>
          <p:cNvSpPr/>
          <p:nvPr/>
        </p:nvSpPr>
        <p:spPr>
          <a:xfrm>
            <a:off x="1701862" y="447404"/>
            <a:ext cx="3154513" cy="13915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Word, Sentence, </a:t>
            </a:r>
          </a:p>
          <a:p>
            <a:pPr algn="ctr"/>
            <a:r>
              <a:rPr lang="en-US" dirty="0">
                <a:solidFill>
                  <a:schemeClr val="tx1"/>
                </a:solidFill>
                <a:latin typeface="Roboto Slab" pitchFamily="2" charset="0"/>
                <a:ea typeface="Roboto Slab" pitchFamily="2" charset="0"/>
              </a:rPr>
              <a:t>Character Counts</a:t>
            </a:r>
          </a:p>
        </p:txBody>
      </p:sp>
      <p:sp>
        <p:nvSpPr>
          <p:cNvPr id="24" name="Rectangle 23">
            <a:extLst>
              <a:ext uri="{FF2B5EF4-FFF2-40B4-BE49-F238E27FC236}">
                <a16:creationId xmlns:a16="http://schemas.microsoft.com/office/drawing/2014/main" id="{66529DBC-C29A-A244-84CA-7EE74CD163DD}"/>
              </a:ext>
            </a:extLst>
          </p:cNvPr>
          <p:cNvSpPr/>
          <p:nvPr/>
        </p:nvSpPr>
        <p:spPr>
          <a:xfrm>
            <a:off x="5113464" y="5659459"/>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bi-gram likelihood</a:t>
            </a:r>
          </a:p>
        </p:txBody>
      </p:sp>
      <p:sp>
        <p:nvSpPr>
          <p:cNvPr id="25" name="Rectangle 24">
            <a:extLst>
              <a:ext uri="{FF2B5EF4-FFF2-40B4-BE49-F238E27FC236}">
                <a16:creationId xmlns:a16="http://schemas.microsoft.com/office/drawing/2014/main" id="{F5DEC02B-D6B6-374F-BAED-1AFEBC0FDBFF}"/>
              </a:ext>
            </a:extLst>
          </p:cNvPr>
          <p:cNvSpPr/>
          <p:nvPr/>
        </p:nvSpPr>
        <p:spPr>
          <a:xfrm>
            <a:off x="6880687" y="5659459"/>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tri-gram likelihood</a:t>
            </a:r>
          </a:p>
        </p:txBody>
      </p:sp>
      <p:sp>
        <p:nvSpPr>
          <p:cNvPr id="26" name="Rectangle 25">
            <a:extLst>
              <a:ext uri="{FF2B5EF4-FFF2-40B4-BE49-F238E27FC236}">
                <a16:creationId xmlns:a16="http://schemas.microsoft.com/office/drawing/2014/main" id="{90518110-F524-7F44-94A9-1C7865631925}"/>
              </a:ext>
            </a:extLst>
          </p:cNvPr>
          <p:cNvSpPr/>
          <p:nvPr/>
        </p:nvSpPr>
        <p:spPr>
          <a:xfrm>
            <a:off x="1701862" y="5659459"/>
            <a:ext cx="3154513"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Collocation Likelihood ratio of n-grams</a:t>
            </a:r>
          </a:p>
        </p:txBody>
      </p:sp>
    </p:spTree>
    <p:extLst>
      <p:ext uri="{BB962C8B-B14F-4D97-AF65-F5344CB8AC3E}">
        <p14:creationId xmlns:p14="http://schemas.microsoft.com/office/powerpoint/2010/main" val="16323067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C25D-7AAA-C145-BDF5-37DECBFFFB9C}"/>
              </a:ext>
            </a:extLst>
          </p:cNvPr>
          <p:cNvSpPr>
            <a:spLocks noGrp="1"/>
          </p:cNvSpPr>
          <p:nvPr>
            <p:ph type="title"/>
          </p:nvPr>
        </p:nvSpPr>
        <p:spPr>
          <a:xfrm>
            <a:off x="838200" y="368839"/>
            <a:ext cx="10515600" cy="1325563"/>
          </a:xfrm>
        </p:spPr>
        <p:txBody>
          <a:bodyPr/>
          <a:lstStyle/>
          <a:p>
            <a:r>
              <a:rPr lang="en-US" dirty="0"/>
              <a:t>Automated Essay Scoring (AES)</a:t>
            </a:r>
          </a:p>
        </p:txBody>
      </p:sp>
      <p:sp>
        <p:nvSpPr>
          <p:cNvPr id="3" name="Content Placeholder 2">
            <a:extLst>
              <a:ext uri="{FF2B5EF4-FFF2-40B4-BE49-F238E27FC236}">
                <a16:creationId xmlns:a16="http://schemas.microsoft.com/office/drawing/2014/main" id="{E5033AC7-ECBC-494E-9440-03A411C86C2B}"/>
              </a:ext>
            </a:extLst>
          </p:cNvPr>
          <p:cNvSpPr>
            <a:spLocks noGrp="1"/>
          </p:cNvSpPr>
          <p:nvPr>
            <p:ph idx="1"/>
          </p:nvPr>
        </p:nvSpPr>
        <p:spPr>
          <a:xfrm>
            <a:off x="838200" y="1424892"/>
            <a:ext cx="10515600" cy="779463"/>
          </a:xfrm>
        </p:spPr>
        <p:txBody>
          <a:bodyPr>
            <a:normAutofit/>
          </a:bodyPr>
          <a:lstStyle/>
          <a:p>
            <a:pPr marL="0" indent="0">
              <a:buNone/>
            </a:pPr>
            <a:r>
              <a:rPr lang="en-PH" dirty="0"/>
              <a:t>is grading student essays without human interference</a:t>
            </a:r>
          </a:p>
        </p:txBody>
      </p:sp>
      <p:sp>
        <p:nvSpPr>
          <p:cNvPr id="4" name="Rectangle 3">
            <a:extLst>
              <a:ext uri="{FF2B5EF4-FFF2-40B4-BE49-F238E27FC236}">
                <a16:creationId xmlns:a16="http://schemas.microsoft.com/office/drawing/2014/main" id="{9D53A1CE-86B3-2840-83B1-AF4BF3C173C7}"/>
              </a:ext>
            </a:extLst>
          </p:cNvPr>
          <p:cNvSpPr/>
          <p:nvPr/>
        </p:nvSpPr>
        <p:spPr>
          <a:xfrm>
            <a:off x="838200" y="2519596"/>
            <a:ext cx="185371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3600" dirty="0">
                <a:solidFill>
                  <a:schemeClr val="tx1"/>
                </a:solidFill>
                <a:latin typeface="Roboto Slab" pitchFamily="2" charset="0"/>
                <a:ea typeface="Roboto Slab" pitchFamily="2" charset="0"/>
              </a:rPr>
              <a:t>input</a:t>
            </a:r>
            <a:endParaRPr lang="en-US" sz="3600" b="1" dirty="0">
              <a:solidFill>
                <a:schemeClr val="tx1"/>
              </a:solidFill>
              <a:latin typeface="Roboto Slab" pitchFamily="2" charset="0"/>
              <a:ea typeface="Roboto Slab" pitchFamily="2" charset="0"/>
            </a:endParaRPr>
          </a:p>
        </p:txBody>
      </p:sp>
      <p:sp>
        <p:nvSpPr>
          <p:cNvPr id="5" name="Rectangle 4">
            <a:extLst>
              <a:ext uri="{FF2B5EF4-FFF2-40B4-BE49-F238E27FC236}">
                <a16:creationId xmlns:a16="http://schemas.microsoft.com/office/drawing/2014/main" id="{61B93B27-28C2-A642-A45D-CFC09D49787E}"/>
              </a:ext>
            </a:extLst>
          </p:cNvPr>
          <p:cNvSpPr/>
          <p:nvPr/>
        </p:nvSpPr>
        <p:spPr>
          <a:xfrm>
            <a:off x="838200" y="3901882"/>
            <a:ext cx="185371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3600" dirty="0">
                <a:solidFill>
                  <a:schemeClr val="tx1"/>
                </a:solidFill>
                <a:latin typeface="Roboto Slab" pitchFamily="2" charset="0"/>
                <a:ea typeface="Roboto Slab" pitchFamily="2" charset="0"/>
              </a:rPr>
              <a:t>output</a:t>
            </a:r>
            <a:endParaRPr lang="en-US" sz="3600" b="1" dirty="0">
              <a:solidFill>
                <a:schemeClr val="tx1"/>
              </a:solidFill>
              <a:latin typeface="Roboto Slab" pitchFamily="2" charset="0"/>
              <a:ea typeface="Roboto Slab" pitchFamily="2" charset="0"/>
            </a:endParaRPr>
          </a:p>
        </p:txBody>
      </p:sp>
      <p:sp>
        <p:nvSpPr>
          <p:cNvPr id="6" name="Rectangle 5">
            <a:extLst>
              <a:ext uri="{FF2B5EF4-FFF2-40B4-BE49-F238E27FC236}">
                <a16:creationId xmlns:a16="http://schemas.microsoft.com/office/drawing/2014/main" id="{3F50D71C-D575-A440-A296-C268BD5867FB}"/>
              </a:ext>
            </a:extLst>
          </p:cNvPr>
          <p:cNvSpPr/>
          <p:nvPr/>
        </p:nvSpPr>
        <p:spPr>
          <a:xfrm>
            <a:off x="3385038" y="2519596"/>
            <a:ext cx="796876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3600" dirty="0">
                <a:solidFill>
                  <a:schemeClr val="tx1"/>
                </a:solidFill>
                <a:latin typeface="Roboto Slab Light" pitchFamily="2" charset="0"/>
                <a:ea typeface="Roboto Slab Light" pitchFamily="2" charset="0"/>
              </a:rPr>
              <a:t>essay written for a given prompt</a:t>
            </a:r>
            <a:endParaRPr lang="en-US" sz="3600" dirty="0">
              <a:solidFill>
                <a:schemeClr val="tx1"/>
              </a:solidFill>
              <a:latin typeface="Roboto Slab Light" pitchFamily="2" charset="0"/>
              <a:ea typeface="Roboto Slab Light" pitchFamily="2" charset="0"/>
            </a:endParaRPr>
          </a:p>
        </p:txBody>
      </p:sp>
      <p:sp>
        <p:nvSpPr>
          <p:cNvPr id="7" name="Rectangle 6">
            <a:extLst>
              <a:ext uri="{FF2B5EF4-FFF2-40B4-BE49-F238E27FC236}">
                <a16:creationId xmlns:a16="http://schemas.microsoft.com/office/drawing/2014/main" id="{9D0BC170-9C8F-1048-BCA9-A2D0D20F05FE}"/>
              </a:ext>
            </a:extLst>
          </p:cNvPr>
          <p:cNvSpPr/>
          <p:nvPr/>
        </p:nvSpPr>
        <p:spPr>
          <a:xfrm>
            <a:off x="3385038" y="3898524"/>
            <a:ext cx="7968762" cy="183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3600" dirty="0">
                <a:solidFill>
                  <a:schemeClr val="tx1"/>
                </a:solidFill>
                <a:latin typeface="Roboto Slab Light" pitchFamily="2" charset="0"/>
                <a:ea typeface="Roboto Slab Light" pitchFamily="2" charset="0"/>
              </a:rPr>
              <a:t>a numeric score reflecting its quality, based on its content, grammar, and organization</a:t>
            </a:r>
            <a:endParaRPr lang="en-US" sz="3600" dirty="0">
              <a:solidFill>
                <a:schemeClr val="tx1"/>
              </a:solidFill>
              <a:latin typeface="Roboto Slab Light" pitchFamily="2" charset="0"/>
              <a:ea typeface="Roboto Slab Light" pitchFamily="2" charset="0"/>
            </a:endParaRPr>
          </a:p>
        </p:txBody>
      </p:sp>
    </p:spTree>
    <p:extLst>
      <p:ext uri="{BB962C8B-B14F-4D97-AF65-F5344CB8AC3E}">
        <p14:creationId xmlns:p14="http://schemas.microsoft.com/office/powerpoint/2010/main" val="212536222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n 3">
            <a:extLst>
              <a:ext uri="{FF2B5EF4-FFF2-40B4-BE49-F238E27FC236}">
                <a16:creationId xmlns:a16="http://schemas.microsoft.com/office/drawing/2014/main" id="{0919C3F9-3BBE-FC42-B4B0-59727E9BFEE8}"/>
              </a:ext>
            </a:extLst>
          </p:cNvPr>
          <p:cNvSpPr/>
          <p:nvPr/>
        </p:nvSpPr>
        <p:spPr>
          <a:xfrm>
            <a:off x="3976576" y="1791586"/>
            <a:ext cx="1212111" cy="1216152"/>
          </a:xfrm>
          <a:prstGeom prst="ca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Non-textual</a:t>
            </a:r>
          </a:p>
        </p:txBody>
      </p:sp>
      <p:sp>
        <p:nvSpPr>
          <p:cNvPr id="5" name="Can 4">
            <a:extLst>
              <a:ext uri="{FF2B5EF4-FFF2-40B4-BE49-F238E27FC236}">
                <a16:creationId xmlns:a16="http://schemas.microsoft.com/office/drawing/2014/main" id="{75E177FE-DDB0-E743-BD15-F3245667C425}"/>
              </a:ext>
            </a:extLst>
          </p:cNvPr>
          <p:cNvSpPr/>
          <p:nvPr/>
        </p:nvSpPr>
        <p:spPr>
          <a:xfrm>
            <a:off x="6081824" y="1791586"/>
            <a:ext cx="1212111" cy="1216152"/>
          </a:xfrm>
          <a:prstGeom prst="ca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Textual</a:t>
            </a:r>
          </a:p>
        </p:txBody>
      </p:sp>
      <p:sp>
        <p:nvSpPr>
          <p:cNvPr id="6" name="Rectangle 5">
            <a:extLst>
              <a:ext uri="{FF2B5EF4-FFF2-40B4-BE49-F238E27FC236}">
                <a16:creationId xmlns:a16="http://schemas.microsoft.com/office/drawing/2014/main" id="{E5F86A6D-08BA-BC4D-84D2-E5B18C883B4E}"/>
              </a:ext>
            </a:extLst>
          </p:cNvPr>
          <p:cNvSpPr/>
          <p:nvPr/>
        </p:nvSpPr>
        <p:spPr>
          <a:xfrm>
            <a:off x="3827719" y="3429000"/>
            <a:ext cx="1509824" cy="9781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Fully connected deep network </a:t>
            </a:r>
          </a:p>
        </p:txBody>
      </p:sp>
      <p:sp>
        <p:nvSpPr>
          <p:cNvPr id="7" name="Rectangle 6">
            <a:extLst>
              <a:ext uri="{FF2B5EF4-FFF2-40B4-BE49-F238E27FC236}">
                <a16:creationId xmlns:a16="http://schemas.microsoft.com/office/drawing/2014/main" id="{7103063A-6797-2F47-B78C-95931672BE15}"/>
              </a:ext>
            </a:extLst>
          </p:cNvPr>
          <p:cNvSpPr/>
          <p:nvPr/>
        </p:nvSpPr>
        <p:spPr>
          <a:xfrm>
            <a:off x="5932967" y="3429000"/>
            <a:ext cx="1509824" cy="9781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a:t>
            </a:r>
          </a:p>
        </p:txBody>
      </p:sp>
      <p:sp>
        <p:nvSpPr>
          <p:cNvPr id="8" name="Rectangle 7">
            <a:extLst>
              <a:ext uri="{FF2B5EF4-FFF2-40B4-BE49-F238E27FC236}">
                <a16:creationId xmlns:a16="http://schemas.microsoft.com/office/drawing/2014/main" id="{28163C83-3914-634F-B71B-0C3E7E9F384C}"/>
              </a:ext>
            </a:extLst>
          </p:cNvPr>
          <p:cNvSpPr/>
          <p:nvPr/>
        </p:nvSpPr>
        <p:spPr>
          <a:xfrm>
            <a:off x="4937049" y="4828457"/>
            <a:ext cx="1509824" cy="9781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Fully connected deep network </a:t>
            </a:r>
          </a:p>
        </p:txBody>
      </p:sp>
      <p:cxnSp>
        <p:nvCxnSpPr>
          <p:cNvPr id="10" name="Straight Arrow Connector 9">
            <a:extLst>
              <a:ext uri="{FF2B5EF4-FFF2-40B4-BE49-F238E27FC236}">
                <a16:creationId xmlns:a16="http://schemas.microsoft.com/office/drawing/2014/main" id="{B206309C-F83A-924A-A9E5-8F761536E4FB}"/>
              </a:ext>
            </a:extLst>
          </p:cNvPr>
          <p:cNvCxnSpPr>
            <a:stCxn id="4" idx="3"/>
            <a:endCxn id="6" idx="0"/>
          </p:cNvCxnSpPr>
          <p:nvPr/>
        </p:nvCxnSpPr>
        <p:spPr>
          <a:xfrm flipH="1">
            <a:off x="4582631" y="3007738"/>
            <a:ext cx="1" cy="421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4DB2677-85AC-9D42-8CFF-01DE483F35F2}"/>
              </a:ext>
            </a:extLst>
          </p:cNvPr>
          <p:cNvCxnSpPr/>
          <p:nvPr/>
        </p:nvCxnSpPr>
        <p:spPr>
          <a:xfrm flipH="1">
            <a:off x="6687879" y="3007738"/>
            <a:ext cx="1" cy="421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5C42289F-8B19-6740-99E5-4B9730D3B61A}"/>
              </a:ext>
            </a:extLst>
          </p:cNvPr>
          <p:cNvCxnSpPr>
            <a:stCxn id="6" idx="2"/>
            <a:endCxn id="8" idx="0"/>
          </p:cNvCxnSpPr>
          <p:nvPr/>
        </p:nvCxnSpPr>
        <p:spPr>
          <a:xfrm rot="16200000" flipH="1">
            <a:off x="4926665" y="4063161"/>
            <a:ext cx="421262" cy="110933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2BFEDC7-56F5-8E46-B55C-F4142CC7FDDC}"/>
              </a:ext>
            </a:extLst>
          </p:cNvPr>
          <p:cNvCxnSpPr>
            <a:stCxn id="7" idx="2"/>
            <a:endCxn id="8" idx="0"/>
          </p:cNvCxnSpPr>
          <p:nvPr/>
        </p:nvCxnSpPr>
        <p:spPr>
          <a:xfrm rot="5400000">
            <a:off x="5979289" y="4119867"/>
            <a:ext cx="421262" cy="99591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1EED94-43D4-1D4A-8436-7952FA725CAC}"/>
              </a:ext>
            </a:extLst>
          </p:cNvPr>
          <p:cNvCxnSpPr/>
          <p:nvPr/>
        </p:nvCxnSpPr>
        <p:spPr>
          <a:xfrm flipH="1">
            <a:off x="5691960" y="5806652"/>
            <a:ext cx="1" cy="421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8B0396-8AB3-D245-B4B4-FEB9A980E201}"/>
              </a:ext>
            </a:extLst>
          </p:cNvPr>
          <p:cNvSpPr/>
          <p:nvPr/>
        </p:nvSpPr>
        <p:spPr>
          <a:xfrm>
            <a:off x="4875486" y="6227914"/>
            <a:ext cx="1632948" cy="369332"/>
          </a:xfrm>
          <a:prstGeom prst="rect">
            <a:avLst/>
          </a:prstGeom>
        </p:spPr>
        <p:txBody>
          <a:bodyPr wrap="none">
            <a:spAutoFit/>
          </a:bodyPr>
          <a:lstStyle/>
          <a:p>
            <a:pPr algn="ctr"/>
            <a:r>
              <a:rPr lang="en-US" dirty="0"/>
              <a:t>Predicted score</a:t>
            </a:r>
          </a:p>
        </p:txBody>
      </p:sp>
    </p:spTree>
    <p:extLst>
      <p:ext uri="{BB962C8B-B14F-4D97-AF65-F5344CB8AC3E}">
        <p14:creationId xmlns:p14="http://schemas.microsoft.com/office/powerpoint/2010/main" val="3049487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17EA4-8C68-6542-81D5-AD75E6F67952}"/>
              </a:ext>
            </a:extLst>
          </p:cNvPr>
          <p:cNvPicPr>
            <a:picLocks noChangeAspect="1"/>
          </p:cNvPicPr>
          <p:nvPr/>
        </p:nvPicPr>
        <p:blipFill>
          <a:blip r:embed="rId3"/>
          <a:stretch>
            <a:fillRect/>
          </a:stretch>
        </p:blipFill>
        <p:spPr>
          <a:xfrm>
            <a:off x="-59103341" y="854045"/>
            <a:ext cx="105972128" cy="5906772"/>
          </a:xfrm>
          <a:prstGeom prst="rect">
            <a:avLst/>
          </a:prstGeom>
        </p:spPr>
      </p:pic>
      <p:sp>
        <p:nvSpPr>
          <p:cNvPr id="4" name="Rectangle 3">
            <a:extLst>
              <a:ext uri="{FF2B5EF4-FFF2-40B4-BE49-F238E27FC236}">
                <a16:creationId xmlns:a16="http://schemas.microsoft.com/office/drawing/2014/main" id="{67DEE1FE-4B74-5043-BF37-A7A8F9274E41}"/>
              </a:ext>
            </a:extLst>
          </p:cNvPr>
          <p:cNvSpPr/>
          <p:nvPr/>
        </p:nvSpPr>
        <p:spPr>
          <a:xfrm>
            <a:off x="2452834" y="597660"/>
            <a:ext cx="728633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GBR Tree Visualization</a:t>
            </a:r>
          </a:p>
        </p:txBody>
      </p:sp>
      <p:sp>
        <p:nvSpPr>
          <p:cNvPr id="6" name="Title 1">
            <a:extLst>
              <a:ext uri="{FF2B5EF4-FFF2-40B4-BE49-F238E27FC236}">
                <a16:creationId xmlns:a16="http://schemas.microsoft.com/office/drawing/2014/main" id="{25C684EE-F8C2-8541-8E22-B4E2A11D6E57}"/>
              </a:ext>
            </a:extLst>
          </p:cNvPr>
          <p:cNvSpPr>
            <a:spLocks noGrp="1"/>
          </p:cNvSpPr>
          <p:nvPr>
            <p:ph type="title"/>
          </p:nvPr>
        </p:nvSpPr>
        <p:spPr>
          <a:xfrm>
            <a:off x="-5028101" y="674235"/>
            <a:ext cx="4432736" cy="5697983"/>
          </a:xfrm>
        </p:spPr>
        <p:txBody>
          <a:bodyPr>
            <a:normAutofit/>
          </a:bodyPr>
          <a:lstStyle/>
          <a:p>
            <a:r>
              <a:rPr lang="en-US" dirty="0"/>
              <a:t>MLP+LSTM Ensemble</a:t>
            </a:r>
            <a:br>
              <a:rPr lang="en-US" dirty="0"/>
            </a:br>
            <a:r>
              <a:rPr lang="en-US" dirty="0">
                <a:latin typeface="Roboto Slab Light" pitchFamily="2" charset="0"/>
                <a:ea typeface="Roboto Slab Light" pitchFamily="2" charset="0"/>
              </a:rPr>
              <a:t>a multiple data type input approach</a:t>
            </a:r>
            <a:br>
              <a:rPr lang="en-US" dirty="0">
                <a:latin typeface="Roboto Slab Light" pitchFamily="2" charset="0"/>
                <a:ea typeface="Roboto Slab Light" pitchFamily="2" charset="0"/>
              </a:rPr>
            </a:br>
            <a:endParaRPr lang="en-US" dirty="0">
              <a:latin typeface="Roboto Slab Light" pitchFamily="2" charset="0"/>
              <a:ea typeface="Roboto Slab Light" pitchFamily="2" charset="0"/>
            </a:endParaRPr>
          </a:p>
        </p:txBody>
      </p:sp>
    </p:spTree>
    <p:extLst>
      <p:ext uri="{BB962C8B-B14F-4D97-AF65-F5344CB8AC3E}">
        <p14:creationId xmlns:p14="http://schemas.microsoft.com/office/powerpoint/2010/main" val="1006824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28F308-184F-B24D-9B72-7ADC88AA7EB2}"/>
              </a:ext>
            </a:extLst>
          </p:cNvPr>
          <p:cNvPicPr>
            <a:picLocks noGrp="1" noChangeAspect="1"/>
          </p:cNvPicPr>
          <p:nvPr>
            <p:ph idx="1"/>
          </p:nvPr>
        </p:nvPicPr>
        <p:blipFill rotWithShape="1">
          <a:blip r:embed="rId3"/>
          <a:srcRect l="29513" t="40406"/>
          <a:stretch/>
        </p:blipFill>
        <p:spPr>
          <a:xfrm>
            <a:off x="1630903" y="4431323"/>
            <a:ext cx="8930194" cy="1220278"/>
          </a:xfrm>
          <a:prstGeom prst="rect">
            <a:avLst/>
          </a:prstGeom>
        </p:spPr>
      </p:pic>
      <p:pic>
        <p:nvPicPr>
          <p:cNvPr id="7" name="Picture 6">
            <a:extLst>
              <a:ext uri="{FF2B5EF4-FFF2-40B4-BE49-F238E27FC236}">
                <a16:creationId xmlns:a16="http://schemas.microsoft.com/office/drawing/2014/main" id="{F6CBD247-8AAB-2B47-BABE-6BC6190D2C45}"/>
              </a:ext>
            </a:extLst>
          </p:cNvPr>
          <p:cNvPicPr>
            <a:picLocks noChangeAspect="1"/>
          </p:cNvPicPr>
          <p:nvPr/>
        </p:nvPicPr>
        <p:blipFill>
          <a:blip r:embed="rId4"/>
          <a:stretch>
            <a:fillRect/>
          </a:stretch>
        </p:blipFill>
        <p:spPr>
          <a:xfrm>
            <a:off x="1908892" y="1555390"/>
            <a:ext cx="3739052" cy="1699569"/>
          </a:xfrm>
          <a:prstGeom prst="rect">
            <a:avLst/>
          </a:prstGeom>
        </p:spPr>
      </p:pic>
      <p:pic>
        <p:nvPicPr>
          <p:cNvPr id="8" name="Content Placeholder 3">
            <a:extLst>
              <a:ext uri="{FF2B5EF4-FFF2-40B4-BE49-F238E27FC236}">
                <a16:creationId xmlns:a16="http://schemas.microsoft.com/office/drawing/2014/main" id="{A188CFED-A307-184A-B2E0-AE16E51D6095}"/>
              </a:ext>
            </a:extLst>
          </p:cNvPr>
          <p:cNvPicPr>
            <a:picLocks noChangeAspect="1"/>
          </p:cNvPicPr>
          <p:nvPr/>
        </p:nvPicPr>
        <p:blipFill rotWithShape="1">
          <a:blip r:embed="rId3"/>
          <a:srcRect r="70487"/>
          <a:stretch/>
        </p:blipFill>
        <p:spPr>
          <a:xfrm>
            <a:off x="6544056" y="1381351"/>
            <a:ext cx="3739052" cy="2047649"/>
          </a:xfrm>
          <a:prstGeom prst="rect">
            <a:avLst/>
          </a:prstGeom>
        </p:spPr>
      </p:pic>
      <p:sp>
        <p:nvSpPr>
          <p:cNvPr id="10" name="Rectangle 9">
            <a:extLst>
              <a:ext uri="{FF2B5EF4-FFF2-40B4-BE49-F238E27FC236}">
                <a16:creationId xmlns:a16="http://schemas.microsoft.com/office/drawing/2014/main" id="{A9441F8F-5316-8844-BD26-0F5B0CF671CD}"/>
              </a:ext>
            </a:extLst>
          </p:cNvPr>
          <p:cNvSpPr/>
          <p:nvPr/>
        </p:nvSpPr>
        <p:spPr>
          <a:xfrm>
            <a:off x="1946287" y="3777993"/>
            <a:ext cx="8597225" cy="507831"/>
          </a:xfrm>
          <a:prstGeom prst="rect">
            <a:avLst/>
          </a:prstGeom>
        </p:spPr>
        <p:txBody>
          <a:bodyPr wrap="none">
            <a:spAutoFit/>
          </a:bodyPr>
          <a:lstStyle/>
          <a:p>
            <a:r>
              <a:rPr lang="en-US" sz="2700" b="1" dirty="0">
                <a:latin typeface="Arial" panose="020B0604020202020204" pitchFamily="34" charset="0"/>
                <a:cs typeface="Arial" panose="020B0604020202020204" pitchFamily="34" charset="0"/>
              </a:rPr>
              <a:t>The Hewlett Foundation: Automated Essay Scoring</a:t>
            </a:r>
          </a:p>
        </p:txBody>
      </p:sp>
    </p:spTree>
    <p:extLst>
      <p:ext uri="{BB962C8B-B14F-4D97-AF65-F5344CB8AC3E}">
        <p14:creationId xmlns:p14="http://schemas.microsoft.com/office/powerpoint/2010/main" val="37541401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33AC7-ECBC-494E-9440-03A411C86C2B}"/>
              </a:ext>
            </a:extLst>
          </p:cNvPr>
          <p:cNvSpPr>
            <a:spLocks noGrp="1"/>
          </p:cNvSpPr>
          <p:nvPr>
            <p:ph idx="1"/>
          </p:nvPr>
        </p:nvSpPr>
        <p:spPr>
          <a:xfrm>
            <a:off x="838200" y="2165474"/>
            <a:ext cx="10515600" cy="584018"/>
          </a:xfrm>
        </p:spPr>
        <p:txBody>
          <a:bodyPr/>
          <a:lstStyle/>
          <a:p>
            <a:pPr marL="0" indent="0" algn="ctr">
              <a:buNone/>
            </a:pPr>
            <a:r>
              <a:rPr lang="en-PH" dirty="0"/>
              <a:t>measures the agreement between two ratings</a:t>
            </a:r>
            <a:endParaRPr lang="en-US" dirty="0"/>
          </a:p>
        </p:txBody>
      </p:sp>
      <p:pic>
        <p:nvPicPr>
          <p:cNvPr id="4" name="Picture 3">
            <a:extLst>
              <a:ext uri="{FF2B5EF4-FFF2-40B4-BE49-F238E27FC236}">
                <a16:creationId xmlns:a16="http://schemas.microsoft.com/office/drawing/2014/main" id="{64A85103-A038-C942-ABD7-C2C2FADFF7DD}"/>
              </a:ext>
            </a:extLst>
          </p:cNvPr>
          <p:cNvPicPr>
            <a:picLocks noChangeAspect="1"/>
          </p:cNvPicPr>
          <p:nvPr/>
        </p:nvPicPr>
        <p:blipFill>
          <a:blip r:embed="rId3"/>
          <a:stretch>
            <a:fillRect/>
          </a:stretch>
        </p:blipFill>
        <p:spPr>
          <a:xfrm>
            <a:off x="1267558" y="3759940"/>
            <a:ext cx="4305300" cy="1587500"/>
          </a:xfrm>
          <a:prstGeom prst="rect">
            <a:avLst/>
          </a:prstGeom>
        </p:spPr>
      </p:pic>
      <p:sp>
        <p:nvSpPr>
          <p:cNvPr id="10" name="Rectangle 9">
            <a:extLst>
              <a:ext uri="{FF2B5EF4-FFF2-40B4-BE49-F238E27FC236}">
                <a16:creationId xmlns:a16="http://schemas.microsoft.com/office/drawing/2014/main" id="{4BC9C098-0B8C-0042-873F-D360B334DB9B}"/>
              </a:ext>
            </a:extLst>
          </p:cNvPr>
          <p:cNvSpPr/>
          <p:nvPr/>
        </p:nvSpPr>
        <p:spPr>
          <a:xfrm>
            <a:off x="6900498" y="3406962"/>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Roboto Slab" pitchFamily="2" charset="0"/>
                <a:ea typeface="Roboto Slab" pitchFamily="2" charset="0"/>
              </a:rPr>
              <a:t>0</a:t>
            </a:r>
          </a:p>
        </p:txBody>
      </p:sp>
      <p:sp>
        <p:nvSpPr>
          <p:cNvPr id="11" name="Rectangle 10">
            <a:extLst>
              <a:ext uri="{FF2B5EF4-FFF2-40B4-BE49-F238E27FC236}">
                <a16:creationId xmlns:a16="http://schemas.microsoft.com/office/drawing/2014/main" id="{9B0E2763-A3B3-2049-A5CF-81B8E6BA15E5}"/>
              </a:ext>
            </a:extLst>
          </p:cNvPr>
          <p:cNvSpPr/>
          <p:nvPr/>
        </p:nvSpPr>
        <p:spPr>
          <a:xfrm>
            <a:off x="6932738" y="474516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Roboto Slab" pitchFamily="2" charset="0"/>
                <a:ea typeface="Roboto Slab" pitchFamily="2" charset="0"/>
              </a:rPr>
              <a:t>1</a:t>
            </a:r>
          </a:p>
        </p:txBody>
      </p:sp>
      <p:sp>
        <p:nvSpPr>
          <p:cNvPr id="12" name="Rectangle 11">
            <a:extLst>
              <a:ext uri="{FF2B5EF4-FFF2-40B4-BE49-F238E27FC236}">
                <a16:creationId xmlns:a16="http://schemas.microsoft.com/office/drawing/2014/main" id="{D2225C8D-0589-E340-A47D-B2428AEE1D76}"/>
              </a:ext>
            </a:extLst>
          </p:cNvPr>
          <p:cNvSpPr/>
          <p:nvPr/>
        </p:nvSpPr>
        <p:spPr>
          <a:xfrm>
            <a:off x="8084527" y="3406963"/>
            <a:ext cx="33791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4000" dirty="0">
                <a:solidFill>
                  <a:schemeClr val="tx1"/>
                </a:solidFill>
                <a:latin typeface="Roboto Slab" pitchFamily="2" charset="0"/>
                <a:ea typeface="Roboto Slab" pitchFamily="2" charset="0"/>
              </a:rPr>
              <a:t>random</a:t>
            </a:r>
            <a:endParaRPr lang="en-US" sz="4000" b="1" dirty="0">
              <a:solidFill>
                <a:schemeClr val="tx1"/>
              </a:solidFill>
              <a:latin typeface="Roboto Slab" pitchFamily="2" charset="0"/>
              <a:ea typeface="Roboto Slab" pitchFamily="2" charset="0"/>
            </a:endParaRPr>
          </a:p>
        </p:txBody>
      </p:sp>
      <p:sp>
        <p:nvSpPr>
          <p:cNvPr id="13" name="Rectangle 12">
            <a:extLst>
              <a:ext uri="{FF2B5EF4-FFF2-40B4-BE49-F238E27FC236}">
                <a16:creationId xmlns:a16="http://schemas.microsoft.com/office/drawing/2014/main" id="{FB44C2D7-8383-C149-8CA4-BB0F109D23D2}"/>
              </a:ext>
            </a:extLst>
          </p:cNvPr>
          <p:cNvSpPr/>
          <p:nvPr/>
        </p:nvSpPr>
        <p:spPr>
          <a:xfrm>
            <a:off x="8052287" y="4745161"/>
            <a:ext cx="337917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4000" dirty="0">
                <a:solidFill>
                  <a:schemeClr val="tx1"/>
                </a:solidFill>
                <a:latin typeface="Roboto Slab" pitchFamily="2" charset="0"/>
                <a:ea typeface="Roboto Slab" pitchFamily="2" charset="0"/>
              </a:rPr>
              <a:t>complete</a:t>
            </a:r>
            <a:endParaRPr lang="en-US" sz="4000" b="1" dirty="0">
              <a:solidFill>
                <a:schemeClr val="tx1"/>
              </a:solidFill>
              <a:latin typeface="Roboto Slab" pitchFamily="2" charset="0"/>
              <a:ea typeface="Roboto Slab" pitchFamily="2" charset="0"/>
            </a:endParaRPr>
          </a:p>
        </p:txBody>
      </p:sp>
      <p:sp>
        <p:nvSpPr>
          <p:cNvPr id="17" name="Title 16">
            <a:extLst>
              <a:ext uri="{FF2B5EF4-FFF2-40B4-BE49-F238E27FC236}">
                <a16:creationId xmlns:a16="http://schemas.microsoft.com/office/drawing/2014/main" id="{D263371D-86A2-CA4E-BCF9-A0BB6109682F}"/>
              </a:ext>
            </a:extLst>
          </p:cNvPr>
          <p:cNvSpPr>
            <a:spLocks noGrp="1"/>
          </p:cNvSpPr>
          <p:nvPr>
            <p:ph type="title"/>
          </p:nvPr>
        </p:nvSpPr>
        <p:spPr>
          <a:xfrm>
            <a:off x="838200" y="839910"/>
            <a:ext cx="10515600" cy="1325563"/>
          </a:xfrm>
        </p:spPr>
        <p:txBody>
          <a:bodyPr/>
          <a:lstStyle/>
          <a:p>
            <a:pPr algn="ctr"/>
            <a:r>
              <a:rPr lang="en-PH" dirty="0"/>
              <a:t>Quadratic Weighted Kappa (QWK)</a:t>
            </a:r>
            <a:endParaRPr lang="en-US" dirty="0"/>
          </a:p>
        </p:txBody>
      </p:sp>
      <p:sp>
        <p:nvSpPr>
          <p:cNvPr id="23" name="Rectangle 22">
            <a:extLst>
              <a:ext uri="{FF2B5EF4-FFF2-40B4-BE49-F238E27FC236}">
                <a16:creationId xmlns:a16="http://schemas.microsoft.com/office/drawing/2014/main" id="{6D2E3CE9-A88E-BE48-B45E-FE0BC5D3A47F}"/>
              </a:ext>
            </a:extLst>
          </p:cNvPr>
          <p:cNvSpPr/>
          <p:nvPr/>
        </p:nvSpPr>
        <p:spPr>
          <a:xfrm>
            <a:off x="6068158" y="3990981"/>
            <a:ext cx="100818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11500" dirty="0">
                <a:solidFill>
                  <a:schemeClr val="tx1"/>
                </a:solidFill>
                <a:latin typeface="Roboto Slab Thin" pitchFamily="2" charset="0"/>
                <a:ea typeface="Roboto Slab Thin" pitchFamily="2" charset="0"/>
              </a:rPr>
              <a:t>{</a:t>
            </a:r>
            <a:endParaRPr lang="en-US" sz="11500" dirty="0">
              <a:solidFill>
                <a:schemeClr val="tx1"/>
              </a:solidFill>
              <a:latin typeface="Roboto Slab Thin" pitchFamily="2" charset="0"/>
              <a:ea typeface="Roboto Slab Thin" pitchFamily="2" charset="0"/>
            </a:endParaRPr>
          </a:p>
        </p:txBody>
      </p:sp>
    </p:spTree>
    <p:extLst>
      <p:ext uri="{BB962C8B-B14F-4D97-AF65-F5344CB8AC3E}">
        <p14:creationId xmlns:p14="http://schemas.microsoft.com/office/powerpoint/2010/main" val="415017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D5138A6-830D-CB45-8937-4858A2224190}"/>
              </a:ext>
            </a:extLst>
          </p:cNvPr>
          <p:cNvSpPr/>
          <p:nvPr/>
        </p:nvSpPr>
        <p:spPr>
          <a:xfrm>
            <a:off x="1099543" y="2608383"/>
            <a:ext cx="1020729" cy="369332"/>
          </a:xfrm>
          <a:prstGeom prst="rect">
            <a:avLst/>
          </a:prstGeom>
        </p:spPr>
        <p:txBody>
          <a:bodyPr wrap="none">
            <a:spAutoFit/>
          </a:bodyPr>
          <a:lstStyle/>
          <a:p>
            <a:r>
              <a:rPr lang="en-US" dirty="0"/>
              <a:t>Essay set</a:t>
            </a:r>
          </a:p>
        </p:txBody>
      </p:sp>
      <p:pic>
        <p:nvPicPr>
          <p:cNvPr id="4" name="Picture 3">
            <a:extLst>
              <a:ext uri="{FF2B5EF4-FFF2-40B4-BE49-F238E27FC236}">
                <a16:creationId xmlns:a16="http://schemas.microsoft.com/office/drawing/2014/main" id="{A4E3946A-3E12-974D-89CC-0AD84BB8C130}"/>
              </a:ext>
            </a:extLst>
          </p:cNvPr>
          <p:cNvPicPr>
            <a:picLocks noChangeAspect="1"/>
          </p:cNvPicPr>
          <p:nvPr/>
        </p:nvPicPr>
        <p:blipFill>
          <a:blip r:embed="rId3"/>
          <a:stretch>
            <a:fillRect/>
          </a:stretch>
        </p:blipFill>
        <p:spPr>
          <a:xfrm>
            <a:off x="749794" y="2983688"/>
            <a:ext cx="10692412" cy="2386333"/>
          </a:xfrm>
          <a:prstGeom prst="rect">
            <a:avLst/>
          </a:prstGeom>
        </p:spPr>
      </p:pic>
      <p:sp>
        <p:nvSpPr>
          <p:cNvPr id="6" name="Rectangle 5">
            <a:extLst>
              <a:ext uri="{FF2B5EF4-FFF2-40B4-BE49-F238E27FC236}">
                <a16:creationId xmlns:a16="http://schemas.microsoft.com/office/drawing/2014/main" id="{D09E8408-5BA0-AA4A-B118-CD3EAF38B3E4}"/>
              </a:ext>
            </a:extLst>
          </p:cNvPr>
          <p:cNvSpPr/>
          <p:nvPr/>
        </p:nvSpPr>
        <p:spPr>
          <a:xfrm>
            <a:off x="6696969" y="2583578"/>
            <a:ext cx="2933518" cy="400110"/>
          </a:xfrm>
          <a:prstGeom prst="rect">
            <a:avLst/>
          </a:prstGeom>
          <a:solidFill>
            <a:srgbClr val="0070C0"/>
          </a:solidFill>
          <a:ln>
            <a:noFill/>
          </a:ln>
        </p:spPr>
        <p:txBody>
          <a:bodyPr wrap="square">
            <a:spAutoFit/>
          </a:bodyPr>
          <a:lstStyle/>
          <a:p>
            <a:pPr algn="ctr"/>
            <a:r>
              <a:rPr lang="en-PH" sz="2000" dirty="0">
                <a:solidFill>
                  <a:schemeClr val="bg1"/>
                </a:solidFill>
                <a:effectLst/>
                <a:latin typeface="Roboto Slab" pitchFamily="2" charset="0"/>
                <a:ea typeface="Roboto Slab" pitchFamily="2" charset="0"/>
              </a:rPr>
              <a:t>2 Human Raters</a:t>
            </a:r>
          </a:p>
        </p:txBody>
      </p:sp>
      <p:sp>
        <p:nvSpPr>
          <p:cNvPr id="7" name="TextBox 6">
            <a:extLst>
              <a:ext uri="{FF2B5EF4-FFF2-40B4-BE49-F238E27FC236}">
                <a16:creationId xmlns:a16="http://schemas.microsoft.com/office/drawing/2014/main" id="{AED020EA-EBDC-B942-B4A0-B4D5AF412ABC}"/>
              </a:ext>
            </a:extLst>
          </p:cNvPr>
          <p:cNvSpPr txBox="1"/>
          <p:nvPr/>
        </p:nvSpPr>
        <p:spPr>
          <a:xfrm>
            <a:off x="727505" y="2583578"/>
            <a:ext cx="1764806" cy="400110"/>
          </a:xfrm>
          <a:prstGeom prst="rect">
            <a:avLst/>
          </a:prstGeom>
          <a:solidFill>
            <a:srgbClr val="0070C0"/>
          </a:solidFill>
          <a:ln>
            <a:noFill/>
          </a:ln>
        </p:spPr>
        <p:txBody>
          <a:bodyPr wrap="square" rtlCol="0">
            <a:spAutoFit/>
          </a:bodyPr>
          <a:lstStyle/>
          <a:p>
            <a:pPr algn="ctr"/>
            <a:r>
              <a:rPr lang="en-US" sz="2000" dirty="0">
                <a:solidFill>
                  <a:schemeClr val="bg1"/>
                </a:solidFill>
                <a:latin typeface="Roboto Slab" pitchFamily="2" charset="0"/>
                <a:ea typeface="Roboto Slab" pitchFamily="2" charset="0"/>
              </a:rPr>
              <a:t>8 essay sets</a:t>
            </a:r>
          </a:p>
        </p:txBody>
      </p:sp>
      <p:sp>
        <p:nvSpPr>
          <p:cNvPr id="13" name="Rectangle 12">
            <a:extLst>
              <a:ext uri="{FF2B5EF4-FFF2-40B4-BE49-F238E27FC236}">
                <a16:creationId xmlns:a16="http://schemas.microsoft.com/office/drawing/2014/main" id="{1247BFF6-8D20-B34D-8B5B-8661353CB417}"/>
              </a:ext>
            </a:extLst>
          </p:cNvPr>
          <p:cNvSpPr/>
          <p:nvPr/>
        </p:nvSpPr>
        <p:spPr>
          <a:xfrm>
            <a:off x="2548636" y="2583578"/>
            <a:ext cx="4092008" cy="400110"/>
          </a:xfrm>
          <a:prstGeom prst="rect">
            <a:avLst/>
          </a:prstGeom>
          <a:solidFill>
            <a:srgbClr val="0070C0"/>
          </a:solidFill>
          <a:ln>
            <a:noFill/>
          </a:ln>
        </p:spPr>
        <p:txBody>
          <a:bodyPr wrap="square">
            <a:spAutoFit/>
          </a:bodyPr>
          <a:lstStyle/>
          <a:p>
            <a:pPr algn="ctr"/>
            <a:r>
              <a:rPr lang="en-PH" sz="2000" dirty="0">
                <a:solidFill>
                  <a:schemeClr val="bg1"/>
                </a:solidFill>
                <a:latin typeface="Roboto Slab" pitchFamily="2" charset="0"/>
                <a:ea typeface="Roboto Slab" pitchFamily="2" charset="0"/>
              </a:rPr>
              <a:t>12,977 essay text</a:t>
            </a:r>
            <a:endParaRPr lang="en-US" sz="2000" dirty="0">
              <a:solidFill>
                <a:schemeClr val="bg1"/>
              </a:solidFill>
              <a:latin typeface="Roboto Slab" pitchFamily="2" charset="0"/>
              <a:ea typeface="Roboto Slab" pitchFamily="2" charset="0"/>
            </a:endParaRPr>
          </a:p>
        </p:txBody>
      </p:sp>
      <p:sp>
        <p:nvSpPr>
          <p:cNvPr id="14" name="Rectangle 13">
            <a:extLst>
              <a:ext uri="{FF2B5EF4-FFF2-40B4-BE49-F238E27FC236}">
                <a16:creationId xmlns:a16="http://schemas.microsoft.com/office/drawing/2014/main" id="{0DDB642F-4659-AA41-8066-4D8AD8163E6A}"/>
              </a:ext>
            </a:extLst>
          </p:cNvPr>
          <p:cNvSpPr/>
          <p:nvPr/>
        </p:nvSpPr>
        <p:spPr>
          <a:xfrm>
            <a:off x="9696120" y="2583578"/>
            <a:ext cx="1594821" cy="400110"/>
          </a:xfrm>
          <a:prstGeom prst="rect">
            <a:avLst/>
          </a:prstGeom>
          <a:solidFill>
            <a:srgbClr val="0070C0"/>
          </a:solidFill>
          <a:ln>
            <a:noFill/>
          </a:ln>
        </p:spPr>
        <p:txBody>
          <a:bodyPr wrap="square">
            <a:spAutoFit/>
          </a:bodyPr>
          <a:lstStyle/>
          <a:p>
            <a:pPr algn="ctr"/>
            <a:r>
              <a:rPr lang="en-PH" sz="2000" dirty="0">
                <a:solidFill>
                  <a:schemeClr val="bg1"/>
                </a:solidFill>
                <a:latin typeface="Roboto Slab" pitchFamily="2" charset="0"/>
                <a:ea typeface="Roboto Slab" pitchFamily="2" charset="0"/>
              </a:rPr>
              <a:t>Total Score</a:t>
            </a:r>
            <a:endParaRPr lang="en-PH" sz="2000" dirty="0">
              <a:solidFill>
                <a:schemeClr val="bg1"/>
              </a:solidFill>
              <a:effectLst/>
              <a:latin typeface="Roboto Slab" pitchFamily="2" charset="0"/>
              <a:ea typeface="Roboto Slab" pitchFamily="2" charset="0"/>
            </a:endParaRPr>
          </a:p>
        </p:txBody>
      </p:sp>
      <p:sp>
        <p:nvSpPr>
          <p:cNvPr id="15" name="Rectangle 14">
            <a:extLst>
              <a:ext uri="{FF2B5EF4-FFF2-40B4-BE49-F238E27FC236}">
                <a16:creationId xmlns:a16="http://schemas.microsoft.com/office/drawing/2014/main" id="{C4EC32CF-F357-804D-B050-B7E468983673}"/>
              </a:ext>
            </a:extLst>
          </p:cNvPr>
          <p:cNvSpPr/>
          <p:nvPr/>
        </p:nvSpPr>
        <p:spPr>
          <a:xfrm>
            <a:off x="6696969" y="2094720"/>
            <a:ext cx="2933518" cy="400110"/>
          </a:xfrm>
          <a:prstGeom prst="rect">
            <a:avLst/>
          </a:prstGeom>
          <a:noFill/>
          <a:ln>
            <a:solidFill>
              <a:schemeClr val="tx1"/>
            </a:solidFill>
          </a:ln>
        </p:spPr>
        <p:txBody>
          <a:bodyPr wrap="square">
            <a:spAutoFit/>
          </a:bodyPr>
          <a:lstStyle/>
          <a:p>
            <a:pPr algn="ctr"/>
            <a:r>
              <a:rPr lang="en-PH" sz="2000" dirty="0">
                <a:latin typeface="Roboto Slab" pitchFamily="2" charset="0"/>
                <a:ea typeface="Roboto Slab" pitchFamily="2" charset="0"/>
              </a:rPr>
              <a:t>QWK = </a:t>
            </a:r>
            <a:r>
              <a:rPr lang="en-PH" sz="2000" dirty="0">
                <a:effectLst/>
                <a:latin typeface="Roboto Slab" pitchFamily="2" charset="0"/>
                <a:ea typeface="Roboto Slab" pitchFamily="2" charset="0"/>
              </a:rPr>
              <a:t>0.9693</a:t>
            </a:r>
          </a:p>
        </p:txBody>
      </p:sp>
      <p:sp>
        <p:nvSpPr>
          <p:cNvPr id="16" name="Title 16">
            <a:extLst>
              <a:ext uri="{FF2B5EF4-FFF2-40B4-BE49-F238E27FC236}">
                <a16:creationId xmlns:a16="http://schemas.microsoft.com/office/drawing/2014/main" id="{71327592-4997-9049-A202-2FC47C9E989B}"/>
              </a:ext>
            </a:extLst>
          </p:cNvPr>
          <p:cNvSpPr txBox="1">
            <a:spLocks/>
          </p:cNvSpPr>
          <p:nvPr/>
        </p:nvSpPr>
        <p:spPr>
          <a:xfrm>
            <a:off x="838200" y="595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Slab" pitchFamily="2" charset="0"/>
                <a:ea typeface="Roboto Slab" pitchFamily="2" charset="0"/>
                <a:cs typeface="+mj-cs"/>
              </a:defRPr>
            </a:lvl1pPr>
          </a:lstStyle>
          <a:p>
            <a:pPr algn="ctr"/>
            <a:r>
              <a:rPr lang="en-PH" sz="4000" dirty="0"/>
              <a:t>Data Description</a:t>
            </a:r>
            <a:endParaRPr lang="en-US" sz="4000" dirty="0"/>
          </a:p>
        </p:txBody>
      </p:sp>
    </p:spTree>
    <p:extLst>
      <p:ext uri="{BB962C8B-B14F-4D97-AF65-F5344CB8AC3E}">
        <p14:creationId xmlns:p14="http://schemas.microsoft.com/office/powerpoint/2010/main" val="4164225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3ABD60-BAA8-D249-9F7A-7392E20B07FF}"/>
              </a:ext>
            </a:extLst>
          </p:cNvPr>
          <p:cNvSpPr/>
          <p:nvPr/>
        </p:nvSpPr>
        <p:spPr>
          <a:xfrm>
            <a:off x="754706" y="1103501"/>
            <a:ext cx="10682587" cy="5016758"/>
          </a:xfrm>
          <a:prstGeom prst="rect">
            <a:avLst/>
          </a:prstGeom>
        </p:spPr>
        <p:txBody>
          <a:bodyPr wrap="square">
            <a:spAutoFit/>
          </a:bodyPr>
          <a:lstStyle/>
          <a:p>
            <a:pPr algn="just"/>
            <a:r>
              <a:rPr lang="en-PH" sz="1600" dirty="0">
                <a:latin typeface="Roboto Slab Light" pitchFamily="2" charset="0"/>
                <a:ea typeface="Roboto Slab Light" pitchFamily="2" charset="0"/>
              </a:rPr>
              <a:t>"Dear Newspaper, People should play with their family and friends instead of staying on the computer all the time. People would be more fit, have closer bonds with their family, and get better grades in school. People will </a:t>
            </a:r>
            <a:r>
              <a:rPr lang="en-PH" sz="1600" dirty="0" err="1">
                <a:latin typeface="Roboto Slab Light" pitchFamily="2" charset="0"/>
                <a:ea typeface="Roboto Slab Light" pitchFamily="2" charset="0"/>
              </a:rPr>
              <a:t>alway</a:t>
            </a:r>
            <a:r>
              <a:rPr lang="en-PH" sz="1600" dirty="0">
                <a:latin typeface="Roboto Slab Light" pitchFamily="2" charset="0"/>
                <a:ea typeface="Roboto Slab Light" pitchFamily="2" charset="0"/>
              </a:rPr>
              <a:t> get fit faster if they </a:t>
            </a:r>
            <a:r>
              <a:rPr lang="en-PH" sz="1600" dirty="0" err="1">
                <a:latin typeface="Roboto Slab Light" pitchFamily="2" charset="0"/>
                <a:ea typeface="Roboto Slab Light" pitchFamily="2" charset="0"/>
              </a:rPr>
              <a:t>excersise</a:t>
            </a:r>
            <a:r>
              <a:rPr lang="en-PH" sz="1600" dirty="0">
                <a:latin typeface="Roboto Slab Light" pitchFamily="2" charset="0"/>
                <a:ea typeface="Roboto Slab Light" pitchFamily="2" charset="0"/>
              </a:rPr>
              <a:t> instead of staying on the computer. When the computer is </a:t>
            </a:r>
            <a:r>
              <a:rPr lang="en-PH" sz="1600" dirty="0" err="1">
                <a:latin typeface="Roboto Slab Light" pitchFamily="2" charset="0"/>
                <a:ea typeface="Roboto Slab Light" pitchFamily="2" charset="0"/>
              </a:rPr>
              <a:t>unpluged</a:t>
            </a:r>
            <a:r>
              <a:rPr lang="en-PH" sz="1600" dirty="0">
                <a:latin typeface="Roboto Slab Light" pitchFamily="2" charset="0"/>
                <a:ea typeface="Roboto Slab Light" pitchFamily="2" charset="0"/>
              </a:rPr>
              <a:t>, anyone has a chance to go out side and play. When people go outside to play with their friends, they </a:t>
            </a:r>
            <a:r>
              <a:rPr lang="en-PH" sz="1600" dirty="0" err="1">
                <a:latin typeface="Roboto Slab Light" pitchFamily="2" charset="0"/>
                <a:ea typeface="Roboto Slab Light" pitchFamily="2" charset="0"/>
              </a:rPr>
              <a:t>excersise</a:t>
            </a:r>
            <a:r>
              <a:rPr lang="en-PH" sz="1600" dirty="0">
                <a:latin typeface="Roboto Slab Light" pitchFamily="2" charset="0"/>
                <a:ea typeface="Roboto Slab Light" pitchFamily="2" charset="0"/>
              </a:rPr>
              <a:t> which causes you to lose weight. @NUM1 scientist believe that it is better to go outside and socialize than to sit on a computer and watch </a:t>
            </a:r>
            <a:r>
              <a:rPr lang="en-PH" sz="1600" dirty="0" err="1">
                <a:latin typeface="Roboto Slab Light" pitchFamily="2" charset="0"/>
                <a:ea typeface="Roboto Slab Light" pitchFamily="2" charset="0"/>
              </a:rPr>
              <a:t>monontenious</a:t>
            </a:r>
            <a:r>
              <a:rPr lang="en-PH" sz="1600" dirty="0">
                <a:latin typeface="Roboto Slab Light" pitchFamily="2" charset="0"/>
                <a:ea typeface="Roboto Slab Light" pitchFamily="2" charset="0"/>
              </a:rPr>
              <a:t> videos. People would be more active if they stay of the computer and went outside because it will keep you happy with your body, and healthy so you don't die of a terrible diseases. Their would be closer bonds with families if people stayed of the computer. Family would be closer together instead of spreading apart by computers. Your family is always their to comfort you when ever you have a terrible day. Your family will help you get over any problem so that you can keep moving forward. If you did this by computer, all you see is a persons face who can't comfort you with a hug. Without computers, you get a closer family that loves and supports each other, but with computers, people just drive their families away. Closer families also help children in school get better grades. Families who stay of the computer and have dinner with their families typically have children that get better grades. @NUM2 scientist agree that kids who have dinner and play with their families get better grades in school. If kids get better grades in school from staying of the computer and spending quality time with their family, we could get great inventions that can help mankind in every single way. All of can happen from staying off of computers. Staying off computer is a great way to help yourself and other people to. It would get people fit, create closer bonds, and create more </a:t>
            </a:r>
            <a:r>
              <a:rPr lang="en-PH" sz="1600" dirty="0" err="1">
                <a:latin typeface="Roboto Slab Light" pitchFamily="2" charset="0"/>
                <a:ea typeface="Roboto Slab Light" pitchFamily="2" charset="0"/>
              </a:rPr>
              <a:t>gradutes</a:t>
            </a:r>
            <a:r>
              <a:rPr lang="en-PH" sz="1600" dirty="0">
                <a:latin typeface="Roboto Slab Light" pitchFamily="2" charset="0"/>
                <a:ea typeface="Roboto Slab Light" pitchFamily="2" charset="0"/>
              </a:rPr>
              <a:t> who go on and achieve the greatest of all inventions. Imagine what else could happen by staying of computers."</a:t>
            </a:r>
            <a:endParaRPr lang="en-US" sz="1600" dirty="0">
              <a:latin typeface="Roboto Slab Light" pitchFamily="2" charset="0"/>
              <a:ea typeface="Roboto Slab Light" pitchFamily="2" charset="0"/>
            </a:endParaRPr>
          </a:p>
        </p:txBody>
      </p:sp>
      <p:sp>
        <p:nvSpPr>
          <p:cNvPr id="10" name="Rectangle 9">
            <a:extLst>
              <a:ext uri="{FF2B5EF4-FFF2-40B4-BE49-F238E27FC236}">
                <a16:creationId xmlns:a16="http://schemas.microsoft.com/office/drawing/2014/main" id="{FB870671-2BB9-EE4F-9C8D-631243B46FF7}"/>
              </a:ext>
            </a:extLst>
          </p:cNvPr>
          <p:cNvSpPr/>
          <p:nvPr/>
        </p:nvSpPr>
        <p:spPr>
          <a:xfrm>
            <a:off x="754706" y="734169"/>
            <a:ext cx="1688283" cy="369332"/>
          </a:xfrm>
          <a:prstGeom prst="rect">
            <a:avLst/>
          </a:prstGeom>
        </p:spPr>
        <p:txBody>
          <a:bodyPr wrap="none">
            <a:spAutoFit/>
          </a:bodyPr>
          <a:lstStyle/>
          <a:p>
            <a:r>
              <a:rPr lang="en-US" b="1" dirty="0">
                <a:latin typeface="Roboto Slab Light" pitchFamily="2" charset="0"/>
                <a:ea typeface="Roboto Slab Light" pitchFamily="2" charset="0"/>
              </a:rPr>
              <a:t>Sample Essay</a:t>
            </a:r>
            <a:endParaRPr lang="en-US" b="1" dirty="0"/>
          </a:p>
        </p:txBody>
      </p:sp>
    </p:spTree>
    <p:extLst>
      <p:ext uri="{BB962C8B-B14F-4D97-AF65-F5344CB8AC3E}">
        <p14:creationId xmlns:p14="http://schemas.microsoft.com/office/powerpoint/2010/main" val="380259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5E51EF1-C567-E340-89F4-0987FBA20C58}"/>
              </a:ext>
            </a:extLst>
          </p:cNvPr>
          <p:cNvSpPr/>
          <p:nvPr/>
        </p:nvSpPr>
        <p:spPr>
          <a:xfrm>
            <a:off x="1756830" y="2786167"/>
            <a:ext cx="6717027" cy="7443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solidFill>
                <a:latin typeface="Roboto Slab" pitchFamily="2" charset="0"/>
                <a:ea typeface="Roboto Slab" pitchFamily="2" charset="0"/>
              </a:rPr>
              <a:t>Non-textual</a:t>
            </a:r>
            <a:endParaRPr lang="en-US" sz="2800" b="1" dirty="0">
              <a:solidFill>
                <a:schemeClr val="tx1"/>
              </a:solidFill>
              <a:latin typeface="Roboto Slab" pitchFamily="2" charset="0"/>
              <a:ea typeface="Roboto Slab" pitchFamily="2" charset="0"/>
            </a:endParaRPr>
          </a:p>
        </p:txBody>
      </p:sp>
      <p:sp>
        <p:nvSpPr>
          <p:cNvPr id="26" name="Title 16">
            <a:extLst>
              <a:ext uri="{FF2B5EF4-FFF2-40B4-BE49-F238E27FC236}">
                <a16:creationId xmlns:a16="http://schemas.microsoft.com/office/drawing/2014/main" id="{A2CDDB25-24B0-764C-9AA6-D49E5925F1E5}"/>
              </a:ext>
            </a:extLst>
          </p:cNvPr>
          <p:cNvSpPr txBox="1">
            <a:spLocks/>
          </p:cNvSpPr>
          <p:nvPr/>
        </p:nvSpPr>
        <p:spPr>
          <a:xfrm>
            <a:off x="838200" y="595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Slab" pitchFamily="2" charset="0"/>
                <a:ea typeface="Roboto Slab" pitchFamily="2" charset="0"/>
                <a:cs typeface="+mj-cs"/>
              </a:defRPr>
            </a:lvl1pPr>
          </a:lstStyle>
          <a:p>
            <a:pPr algn="ctr"/>
            <a:r>
              <a:rPr lang="en-PH" sz="4000" dirty="0"/>
              <a:t>Feature Engineering</a:t>
            </a:r>
            <a:endParaRPr lang="en-US" sz="4000" dirty="0"/>
          </a:p>
        </p:txBody>
      </p:sp>
      <p:sp>
        <p:nvSpPr>
          <p:cNvPr id="41" name="Rectangle 40">
            <a:extLst>
              <a:ext uri="{FF2B5EF4-FFF2-40B4-BE49-F238E27FC236}">
                <a16:creationId xmlns:a16="http://schemas.microsoft.com/office/drawing/2014/main" id="{1BFC80FB-4088-204A-93ED-B6CCECD9039E}"/>
              </a:ext>
            </a:extLst>
          </p:cNvPr>
          <p:cNvSpPr/>
          <p:nvPr/>
        </p:nvSpPr>
        <p:spPr>
          <a:xfrm>
            <a:off x="8633475" y="2769176"/>
            <a:ext cx="3317343" cy="74437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solidFill>
                <a:latin typeface="Roboto Slab" pitchFamily="2" charset="0"/>
                <a:ea typeface="Roboto Slab" pitchFamily="2" charset="0"/>
              </a:rPr>
              <a:t>Textual </a:t>
            </a:r>
            <a:endParaRPr lang="en-US" sz="2800" b="1" dirty="0">
              <a:solidFill>
                <a:schemeClr val="tx1"/>
              </a:solidFill>
              <a:latin typeface="Roboto Slab" pitchFamily="2" charset="0"/>
              <a:ea typeface="Roboto Slab" pitchFamily="2" charset="0"/>
            </a:endParaRPr>
          </a:p>
        </p:txBody>
      </p:sp>
      <p:sp>
        <p:nvSpPr>
          <p:cNvPr id="43" name="Rectangle 42">
            <a:extLst>
              <a:ext uri="{FF2B5EF4-FFF2-40B4-BE49-F238E27FC236}">
                <a16:creationId xmlns:a16="http://schemas.microsoft.com/office/drawing/2014/main" id="{4F615F1D-1775-D147-9DDD-E61F4168DE6A}"/>
              </a:ext>
            </a:extLst>
          </p:cNvPr>
          <p:cNvSpPr/>
          <p:nvPr/>
        </p:nvSpPr>
        <p:spPr>
          <a:xfrm>
            <a:off x="8633475" y="3617817"/>
            <a:ext cx="3317343" cy="102364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solidFill>
                  <a:schemeClr val="tx1"/>
                </a:solidFill>
                <a:latin typeface="Roboto Slab Light" pitchFamily="2" charset="0"/>
                <a:ea typeface="Roboto Slab Light" pitchFamily="2" charset="0"/>
              </a:rPr>
              <a:t>Document </a:t>
            </a:r>
          </a:p>
          <a:p>
            <a:pPr algn="ctr"/>
            <a:r>
              <a:rPr lang="en-PH" sz="2000" dirty="0">
                <a:solidFill>
                  <a:schemeClr val="tx1"/>
                </a:solidFill>
                <a:latin typeface="Roboto Slab Light" pitchFamily="2" charset="0"/>
                <a:ea typeface="Roboto Slab Light" pitchFamily="2" charset="0"/>
              </a:rPr>
              <a:t>Embedding (15)</a:t>
            </a:r>
          </a:p>
        </p:txBody>
      </p:sp>
      <p:sp>
        <p:nvSpPr>
          <p:cNvPr id="45" name="Rectangle 44">
            <a:extLst>
              <a:ext uri="{FF2B5EF4-FFF2-40B4-BE49-F238E27FC236}">
                <a16:creationId xmlns:a16="http://schemas.microsoft.com/office/drawing/2014/main" id="{8717DA4B-C891-B44F-A09B-300D6AE20B1B}"/>
              </a:ext>
            </a:extLst>
          </p:cNvPr>
          <p:cNvSpPr/>
          <p:nvPr/>
        </p:nvSpPr>
        <p:spPr>
          <a:xfrm>
            <a:off x="1756830" y="3617817"/>
            <a:ext cx="3317343" cy="102364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solidFill>
                  <a:schemeClr val="tx1"/>
                </a:solidFill>
                <a:latin typeface="Roboto Slab Light" pitchFamily="2" charset="0"/>
                <a:ea typeface="Roboto Slab Light" pitchFamily="2" charset="0"/>
              </a:rPr>
              <a:t>Count </a:t>
            </a:r>
          </a:p>
          <a:p>
            <a:pPr algn="ctr"/>
            <a:r>
              <a:rPr lang="en-PH" sz="2000" dirty="0">
                <a:solidFill>
                  <a:schemeClr val="tx1"/>
                </a:solidFill>
                <a:latin typeface="Roboto Slab Light" pitchFamily="2" charset="0"/>
                <a:ea typeface="Roboto Slab Light" pitchFamily="2" charset="0"/>
              </a:rPr>
              <a:t>Features (14)</a:t>
            </a:r>
          </a:p>
        </p:txBody>
      </p:sp>
      <p:sp>
        <p:nvSpPr>
          <p:cNvPr id="46" name="Rectangle 45">
            <a:extLst>
              <a:ext uri="{FF2B5EF4-FFF2-40B4-BE49-F238E27FC236}">
                <a16:creationId xmlns:a16="http://schemas.microsoft.com/office/drawing/2014/main" id="{54C9E100-7ABF-1E4B-A9CE-870089082B26}"/>
              </a:ext>
            </a:extLst>
          </p:cNvPr>
          <p:cNvSpPr/>
          <p:nvPr/>
        </p:nvSpPr>
        <p:spPr>
          <a:xfrm>
            <a:off x="177969" y="2786167"/>
            <a:ext cx="1419244" cy="18552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000" dirty="0">
              <a:solidFill>
                <a:schemeClr val="tx1"/>
              </a:solidFill>
              <a:latin typeface="Roboto Slab Light" pitchFamily="2" charset="0"/>
              <a:ea typeface="Roboto Slab Light" pitchFamily="2" charset="0"/>
            </a:endParaRPr>
          </a:p>
        </p:txBody>
      </p:sp>
      <p:sp>
        <p:nvSpPr>
          <p:cNvPr id="48" name="Rectangle 47">
            <a:extLst>
              <a:ext uri="{FF2B5EF4-FFF2-40B4-BE49-F238E27FC236}">
                <a16:creationId xmlns:a16="http://schemas.microsoft.com/office/drawing/2014/main" id="{F7926577-B832-734D-9C37-A0C7637E24C5}"/>
              </a:ext>
            </a:extLst>
          </p:cNvPr>
          <p:cNvSpPr/>
          <p:nvPr/>
        </p:nvSpPr>
        <p:spPr>
          <a:xfrm>
            <a:off x="241182" y="5153060"/>
            <a:ext cx="11709636" cy="74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PH" sz="2800" dirty="0">
                <a:solidFill>
                  <a:schemeClr val="tx1"/>
                </a:solidFill>
                <a:latin typeface="Roboto Slab Light" pitchFamily="2" charset="0"/>
                <a:ea typeface="Roboto Slab Light" pitchFamily="2" charset="0"/>
              </a:rPr>
              <a:t>32 total features</a:t>
            </a:r>
            <a:endParaRPr lang="en-US" sz="2800" dirty="0">
              <a:solidFill>
                <a:schemeClr val="tx1"/>
              </a:solidFill>
              <a:latin typeface="Roboto Slab Light" pitchFamily="2" charset="0"/>
              <a:ea typeface="Roboto Slab Light" pitchFamily="2" charset="0"/>
            </a:endParaRPr>
          </a:p>
        </p:txBody>
      </p:sp>
      <p:pic>
        <p:nvPicPr>
          <p:cNvPr id="52" name="Picture 51">
            <a:extLst>
              <a:ext uri="{FF2B5EF4-FFF2-40B4-BE49-F238E27FC236}">
                <a16:creationId xmlns:a16="http://schemas.microsoft.com/office/drawing/2014/main" id="{65D0194B-A74B-BC40-A34B-439EDE200C8C}"/>
              </a:ext>
            </a:extLst>
          </p:cNvPr>
          <p:cNvPicPr>
            <a:picLocks noChangeAspect="1"/>
          </p:cNvPicPr>
          <p:nvPr/>
        </p:nvPicPr>
        <p:blipFill>
          <a:blip r:embed="rId3"/>
          <a:stretch>
            <a:fillRect/>
          </a:stretch>
        </p:blipFill>
        <p:spPr>
          <a:xfrm>
            <a:off x="5153230" y="3609109"/>
            <a:ext cx="3327400" cy="1041400"/>
          </a:xfrm>
          <a:prstGeom prst="rect">
            <a:avLst/>
          </a:prstGeom>
        </p:spPr>
      </p:pic>
      <p:sp>
        <p:nvSpPr>
          <p:cNvPr id="53" name="TextBox 52">
            <a:extLst>
              <a:ext uri="{FF2B5EF4-FFF2-40B4-BE49-F238E27FC236}">
                <a16:creationId xmlns:a16="http://schemas.microsoft.com/office/drawing/2014/main" id="{E5D38B72-4414-D740-AA0E-5E099A324930}"/>
              </a:ext>
            </a:extLst>
          </p:cNvPr>
          <p:cNvSpPr txBox="1"/>
          <p:nvPr/>
        </p:nvSpPr>
        <p:spPr>
          <a:xfrm>
            <a:off x="184740" y="3359872"/>
            <a:ext cx="1412472" cy="707886"/>
          </a:xfrm>
          <a:prstGeom prst="rect">
            <a:avLst/>
          </a:prstGeom>
          <a:noFill/>
          <a:ln>
            <a:noFill/>
          </a:ln>
        </p:spPr>
        <p:txBody>
          <a:bodyPr wrap="square" rtlCol="0">
            <a:spAutoFit/>
          </a:bodyPr>
          <a:lstStyle/>
          <a:p>
            <a:pPr algn="ctr"/>
            <a:r>
              <a:rPr lang="en-US" sz="2000" dirty="0">
                <a:latin typeface="Roboto Slab Light" pitchFamily="2" charset="0"/>
                <a:ea typeface="Roboto Slab Light" pitchFamily="2" charset="0"/>
              </a:rPr>
              <a:t>Essay</a:t>
            </a:r>
          </a:p>
          <a:p>
            <a:pPr algn="ctr"/>
            <a:r>
              <a:rPr lang="en-US" sz="2000" dirty="0">
                <a:latin typeface="Roboto Slab Light" pitchFamily="2" charset="0"/>
                <a:ea typeface="Roboto Slab Light" pitchFamily="2" charset="0"/>
              </a:rPr>
              <a:t>sets</a:t>
            </a:r>
          </a:p>
        </p:txBody>
      </p:sp>
    </p:spTree>
    <p:extLst>
      <p:ext uri="{BB962C8B-B14F-4D97-AF65-F5344CB8AC3E}">
        <p14:creationId xmlns:p14="http://schemas.microsoft.com/office/powerpoint/2010/main" val="23040291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5" grpId="0" animBg="1"/>
      <p:bldP spid="46" grpId="0" animBg="1"/>
      <p:bldP spid="48"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FD673-FB6E-2645-8752-A5C403D1C68A}"/>
              </a:ext>
            </a:extLst>
          </p:cNvPr>
          <p:cNvSpPr/>
          <p:nvPr/>
        </p:nvSpPr>
        <p:spPr>
          <a:xfrm>
            <a:off x="2991524" y="445260"/>
            <a:ext cx="620895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Count Features</a:t>
            </a:r>
          </a:p>
        </p:txBody>
      </p:sp>
      <p:sp>
        <p:nvSpPr>
          <p:cNvPr id="5" name="Rectangle 4">
            <a:extLst>
              <a:ext uri="{FF2B5EF4-FFF2-40B4-BE49-F238E27FC236}">
                <a16:creationId xmlns:a16="http://schemas.microsoft.com/office/drawing/2014/main" id="{E0660474-680F-FB4C-8901-7CE8CF6A3487}"/>
              </a:ext>
            </a:extLst>
          </p:cNvPr>
          <p:cNvSpPr/>
          <p:nvPr/>
        </p:nvSpPr>
        <p:spPr>
          <a:xfrm>
            <a:off x="5113464" y="1455032"/>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Slab" pitchFamily="2" charset="0"/>
                <a:ea typeface="Roboto Slab" pitchFamily="2" charset="0"/>
              </a:rPr>
              <a:t># words</a:t>
            </a:r>
          </a:p>
        </p:txBody>
      </p:sp>
      <p:sp>
        <p:nvSpPr>
          <p:cNvPr id="6" name="Rectangle 5">
            <a:extLst>
              <a:ext uri="{FF2B5EF4-FFF2-40B4-BE49-F238E27FC236}">
                <a16:creationId xmlns:a16="http://schemas.microsoft.com/office/drawing/2014/main" id="{9AFB2727-2912-224C-9CD9-56FBC50514C3}"/>
              </a:ext>
            </a:extLst>
          </p:cNvPr>
          <p:cNvSpPr/>
          <p:nvPr/>
        </p:nvSpPr>
        <p:spPr>
          <a:xfrm>
            <a:off x="6880687" y="1452884"/>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sentences</a:t>
            </a:r>
          </a:p>
        </p:txBody>
      </p:sp>
      <p:sp>
        <p:nvSpPr>
          <p:cNvPr id="7" name="Rectangle 6">
            <a:extLst>
              <a:ext uri="{FF2B5EF4-FFF2-40B4-BE49-F238E27FC236}">
                <a16:creationId xmlns:a16="http://schemas.microsoft.com/office/drawing/2014/main" id="{26414B2E-47C1-6644-B9D2-F984A6CC9D3A}"/>
              </a:ext>
            </a:extLst>
          </p:cNvPr>
          <p:cNvSpPr/>
          <p:nvPr/>
        </p:nvSpPr>
        <p:spPr>
          <a:xfrm>
            <a:off x="8647910" y="1452885"/>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characters</a:t>
            </a:r>
          </a:p>
        </p:txBody>
      </p:sp>
      <p:sp>
        <p:nvSpPr>
          <p:cNvPr id="8" name="Rectangle 7">
            <a:extLst>
              <a:ext uri="{FF2B5EF4-FFF2-40B4-BE49-F238E27FC236}">
                <a16:creationId xmlns:a16="http://schemas.microsoft.com/office/drawing/2014/main" id="{BF0E4678-A871-6E44-B0BE-0B4BCA4D0DAD}"/>
              </a:ext>
            </a:extLst>
          </p:cNvPr>
          <p:cNvSpPr/>
          <p:nvPr/>
        </p:nvSpPr>
        <p:spPr>
          <a:xfrm>
            <a:off x="5113464" y="2179263"/>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word length</a:t>
            </a:r>
          </a:p>
        </p:txBody>
      </p:sp>
      <p:sp>
        <p:nvSpPr>
          <p:cNvPr id="9" name="Rectangle 8">
            <a:extLst>
              <a:ext uri="{FF2B5EF4-FFF2-40B4-BE49-F238E27FC236}">
                <a16:creationId xmlns:a16="http://schemas.microsoft.com/office/drawing/2014/main" id="{A42D94B0-AE71-A340-9F1A-7A03ACB08FBB}"/>
              </a:ext>
            </a:extLst>
          </p:cNvPr>
          <p:cNvSpPr/>
          <p:nvPr/>
        </p:nvSpPr>
        <p:spPr>
          <a:xfrm>
            <a:off x="6880687" y="2179262"/>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sentence length</a:t>
            </a:r>
          </a:p>
        </p:txBody>
      </p:sp>
      <p:sp>
        <p:nvSpPr>
          <p:cNvPr id="10" name="Rectangle 9">
            <a:extLst>
              <a:ext uri="{FF2B5EF4-FFF2-40B4-BE49-F238E27FC236}">
                <a16:creationId xmlns:a16="http://schemas.microsoft.com/office/drawing/2014/main" id="{C08236EF-7638-7C42-838D-6A3D24FBC592}"/>
              </a:ext>
            </a:extLst>
          </p:cNvPr>
          <p:cNvSpPr/>
          <p:nvPr/>
        </p:nvSpPr>
        <p:spPr>
          <a:xfrm>
            <a:off x="5113464" y="3120933"/>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t>
            </a:r>
            <a:r>
              <a:rPr lang="en-US" dirty="0" err="1">
                <a:solidFill>
                  <a:schemeClr val="tx1"/>
                </a:solidFill>
                <a:latin typeface="Roboto Slab" pitchFamily="2" charset="0"/>
                <a:ea typeface="Roboto Slab" pitchFamily="2" charset="0"/>
              </a:rPr>
              <a:t>stopwords</a:t>
            </a:r>
            <a:endParaRPr lang="en-US" dirty="0">
              <a:solidFill>
                <a:schemeClr val="tx1"/>
              </a:solidFill>
              <a:latin typeface="Roboto Slab" pitchFamily="2" charset="0"/>
              <a:ea typeface="Roboto Slab" pitchFamily="2" charset="0"/>
            </a:endParaRPr>
          </a:p>
        </p:txBody>
      </p:sp>
      <p:sp>
        <p:nvSpPr>
          <p:cNvPr id="11" name="Rectangle 10">
            <a:extLst>
              <a:ext uri="{FF2B5EF4-FFF2-40B4-BE49-F238E27FC236}">
                <a16:creationId xmlns:a16="http://schemas.microsoft.com/office/drawing/2014/main" id="{3398B64A-0AA3-DD46-9004-0CEEFC5363F3}"/>
              </a:ext>
            </a:extLst>
          </p:cNvPr>
          <p:cNvSpPr/>
          <p:nvPr/>
        </p:nvSpPr>
        <p:spPr>
          <a:xfrm>
            <a:off x="6880687" y="3120933"/>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vocabulary</a:t>
            </a:r>
          </a:p>
        </p:txBody>
      </p:sp>
      <p:sp>
        <p:nvSpPr>
          <p:cNvPr id="12" name="Rectangle 11">
            <a:extLst>
              <a:ext uri="{FF2B5EF4-FFF2-40B4-BE49-F238E27FC236}">
                <a16:creationId xmlns:a16="http://schemas.microsoft.com/office/drawing/2014/main" id="{88A1D15F-2A2C-E940-934B-CC3FAC924D77}"/>
              </a:ext>
            </a:extLst>
          </p:cNvPr>
          <p:cNvSpPr/>
          <p:nvPr/>
        </p:nvSpPr>
        <p:spPr>
          <a:xfrm>
            <a:off x="8647910" y="3115098"/>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lemmas</a:t>
            </a:r>
          </a:p>
        </p:txBody>
      </p:sp>
      <p:sp>
        <p:nvSpPr>
          <p:cNvPr id="13" name="Rectangle 12">
            <a:extLst>
              <a:ext uri="{FF2B5EF4-FFF2-40B4-BE49-F238E27FC236}">
                <a16:creationId xmlns:a16="http://schemas.microsoft.com/office/drawing/2014/main" id="{8FC51EC0-BA47-BE43-9A9C-7164B309C033}"/>
              </a:ext>
            </a:extLst>
          </p:cNvPr>
          <p:cNvSpPr/>
          <p:nvPr/>
        </p:nvSpPr>
        <p:spPr>
          <a:xfrm>
            <a:off x="5113464" y="4056768"/>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spelling errors</a:t>
            </a:r>
          </a:p>
        </p:txBody>
      </p:sp>
      <p:sp>
        <p:nvSpPr>
          <p:cNvPr id="14" name="Rectangle 13">
            <a:extLst>
              <a:ext uri="{FF2B5EF4-FFF2-40B4-BE49-F238E27FC236}">
                <a16:creationId xmlns:a16="http://schemas.microsoft.com/office/drawing/2014/main" id="{5A5C2800-9EEF-2344-B4D5-F46BB5604154}"/>
              </a:ext>
            </a:extLst>
          </p:cNvPr>
          <p:cNvSpPr/>
          <p:nvPr/>
        </p:nvSpPr>
        <p:spPr>
          <a:xfrm>
            <a:off x="5113464" y="4999042"/>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nouns</a:t>
            </a:r>
          </a:p>
        </p:txBody>
      </p:sp>
      <p:sp>
        <p:nvSpPr>
          <p:cNvPr id="15" name="Rectangle 14">
            <a:extLst>
              <a:ext uri="{FF2B5EF4-FFF2-40B4-BE49-F238E27FC236}">
                <a16:creationId xmlns:a16="http://schemas.microsoft.com/office/drawing/2014/main" id="{385E6D87-152C-8A41-839B-DE5F71302790}"/>
              </a:ext>
            </a:extLst>
          </p:cNvPr>
          <p:cNvSpPr/>
          <p:nvPr/>
        </p:nvSpPr>
        <p:spPr>
          <a:xfrm>
            <a:off x="6880687" y="4999042"/>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adjectives</a:t>
            </a:r>
          </a:p>
        </p:txBody>
      </p:sp>
      <p:sp>
        <p:nvSpPr>
          <p:cNvPr id="16" name="Rectangle 15">
            <a:extLst>
              <a:ext uri="{FF2B5EF4-FFF2-40B4-BE49-F238E27FC236}">
                <a16:creationId xmlns:a16="http://schemas.microsoft.com/office/drawing/2014/main" id="{6A1BC47C-BF25-3343-ADAF-E97CD2469ADF}"/>
              </a:ext>
            </a:extLst>
          </p:cNvPr>
          <p:cNvSpPr/>
          <p:nvPr/>
        </p:nvSpPr>
        <p:spPr>
          <a:xfrm>
            <a:off x="8645211" y="4992603"/>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verbs</a:t>
            </a:r>
          </a:p>
        </p:txBody>
      </p:sp>
      <p:sp>
        <p:nvSpPr>
          <p:cNvPr id="18" name="Rectangle 17">
            <a:extLst>
              <a:ext uri="{FF2B5EF4-FFF2-40B4-BE49-F238E27FC236}">
                <a16:creationId xmlns:a16="http://schemas.microsoft.com/office/drawing/2014/main" id="{15E351BA-0BD8-A54B-A87C-19DF0CDD8822}"/>
              </a:ext>
            </a:extLst>
          </p:cNvPr>
          <p:cNvSpPr/>
          <p:nvPr/>
        </p:nvSpPr>
        <p:spPr>
          <a:xfrm>
            <a:off x="5113464" y="5718701"/>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adverbs</a:t>
            </a:r>
          </a:p>
        </p:txBody>
      </p:sp>
      <p:sp>
        <p:nvSpPr>
          <p:cNvPr id="19" name="Rectangle 18">
            <a:extLst>
              <a:ext uri="{FF2B5EF4-FFF2-40B4-BE49-F238E27FC236}">
                <a16:creationId xmlns:a16="http://schemas.microsoft.com/office/drawing/2014/main" id="{8D964CB0-D7FF-194F-82CB-15B03A17E4EF}"/>
              </a:ext>
            </a:extLst>
          </p:cNvPr>
          <p:cNvSpPr/>
          <p:nvPr/>
        </p:nvSpPr>
        <p:spPr>
          <a:xfrm>
            <a:off x="6880687" y="5725140"/>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 others</a:t>
            </a:r>
          </a:p>
        </p:txBody>
      </p:sp>
      <p:sp>
        <p:nvSpPr>
          <p:cNvPr id="20" name="Rectangle 19">
            <a:extLst>
              <a:ext uri="{FF2B5EF4-FFF2-40B4-BE49-F238E27FC236}">
                <a16:creationId xmlns:a16="http://schemas.microsoft.com/office/drawing/2014/main" id="{99005CA2-4B17-0D40-89D4-4F26B0B847FF}"/>
              </a:ext>
            </a:extLst>
          </p:cNvPr>
          <p:cNvSpPr/>
          <p:nvPr/>
        </p:nvSpPr>
        <p:spPr>
          <a:xfrm>
            <a:off x="1701862" y="4999073"/>
            <a:ext cx="3154513" cy="139254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POS Tagging</a:t>
            </a:r>
          </a:p>
        </p:txBody>
      </p:sp>
      <p:sp>
        <p:nvSpPr>
          <p:cNvPr id="21" name="Rectangle 20">
            <a:extLst>
              <a:ext uri="{FF2B5EF4-FFF2-40B4-BE49-F238E27FC236}">
                <a16:creationId xmlns:a16="http://schemas.microsoft.com/office/drawing/2014/main" id="{DD177400-84EB-E245-98DD-AD1D1A17BD1D}"/>
              </a:ext>
            </a:extLst>
          </p:cNvPr>
          <p:cNvSpPr/>
          <p:nvPr/>
        </p:nvSpPr>
        <p:spPr>
          <a:xfrm>
            <a:off x="1701862" y="4056768"/>
            <a:ext cx="3154513"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Errors</a:t>
            </a:r>
          </a:p>
        </p:txBody>
      </p:sp>
      <p:sp>
        <p:nvSpPr>
          <p:cNvPr id="22" name="Rectangle 21">
            <a:extLst>
              <a:ext uri="{FF2B5EF4-FFF2-40B4-BE49-F238E27FC236}">
                <a16:creationId xmlns:a16="http://schemas.microsoft.com/office/drawing/2014/main" id="{AA6E7F88-8F9B-F74A-A86A-F209CC5D8157}"/>
              </a:ext>
            </a:extLst>
          </p:cNvPr>
          <p:cNvSpPr/>
          <p:nvPr/>
        </p:nvSpPr>
        <p:spPr>
          <a:xfrm>
            <a:off x="1701862" y="3120933"/>
            <a:ext cx="3154513"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Quality of Words</a:t>
            </a:r>
          </a:p>
        </p:txBody>
      </p:sp>
      <p:sp>
        <p:nvSpPr>
          <p:cNvPr id="23" name="Rectangle 22">
            <a:extLst>
              <a:ext uri="{FF2B5EF4-FFF2-40B4-BE49-F238E27FC236}">
                <a16:creationId xmlns:a16="http://schemas.microsoft.com/office/drawing/2014/main" id="{10A1A676-4CC0-224D-8EDF-E8B2F8AE1CB1}"/>
              </a:ext>
            </a:extLst>
          </p:cNvPr>
          <p:cNvSpPr/>
          <p:nvPr/>
        </p:nvSpPr>
        <p:spPr>
          <a:xfrm>
            <a:off x="1701862" y="1460662"/>
            <a:ext cx="3154513" cy="13915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Word, Sentence, </a:t>
            </a:r>
          </a:p>
          <a:p>
            <a:pPr algn="ctr"/>
            <a:r>
              <a:rPr lang="en-US" dirty="0">
                <a:solidFill>
                  <a:schemeClr val="tx1"/>
                </a:solidFill>
                <a:latin typeface="Roboto Slab" pitchFamily="2" charset="0"/>
                <a:ea typeface="Roboto Slab" pitchFamily="2" charset="0"/>
              </a:rPr>
              <a:t>Character Counts</a:t>
            </a:r>
          </a:p>
        </p:txBody>
      </p:sp>
      <p:sp>
        <p:nvSpPr>
          <p:cNvPr id="30" name="Rectangle 29">
            <a:extLst>
              <a:ext uri="{FF2B5EF4-FFF2-40B4-BE49-F238E27FC236}">
                <a16:creationId xmlns:a16="http://schemas.microsoft.com/office/drawing/2014/main" id="{B19BE805-696D-AA43-8801-68B35CF6EE1F}"/>
              </a:ext>
            </a:extLst>
          </p:cNvPr>
          <p:cNvSpPr/>
          <p:nvPr/>
        </p:nvSpPr>
        <p:spPr>
          <a:xfrm>
            <a:off x="2991524" y="7104307"/>
            <a:ext cx="620895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Collocations of n-grams</a:t>
            </a:r>
          </a:p>
        </p:txBody>
      </p:sp>
    </p:spTree>
    <p:extLst>
      <p:ext uri="{BB962C8B-B14F-4D97-AF65-F5344CB8AC3E}">
        <p14:creationId xmlns:p14="http://schemas.microsoft.com/office/powerpoint/2010/main" val="33796401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6E11F4-D44B-B943-BD10-69AB6C82E68C}"/>
              </a:ext>
            </a:extLst>
          </p:cNvPr>
          <p:cNvSpPr/>
          <p:nvPr/>
        </p:nvSpPr>
        <p:spPr>
          <a:xfrm>
            <a:off x="1701862" y="1534917"/>
            <a:ext cx="5514145" cy="1894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2400" dirty="0">
                <a:solidFill>
                  <a:schemeClr val="tx1"/>
                </a:solidFill>
                <a:latin typeface="Roboto Slab Light" pitchFamily="2" charset="0"/>
                <a:ea typeface="Roboto Slab Light" pitchFamily="2" charset="0"/>
              </a:rPr>
              <a:t>“I am at home. I am not in school. I am presenting my project. I am explaining.”</a:t>
            </a:r>
          </a:p>
        </p:txBody>
      </p:sp>
      <p:sp>
        <p:nvSpPr>
          <p:cNvPr id="14" name="Rectangle 13">
            <a:extLst>
              <a:ext uri="{FF2B5EF4-FFF2-40B4-BE49-F238E27FC236}">
                <a16:creationId xmlns:a16="http://schemas.microsoft.com/office/drawing/2014/main" id="{871B43DF-ABF6-C646-8503-344EFC888028}"/>
              </a:ext>
            </a:extLst>
          </p:cNvPr>
          <p:cNvSpPr/>
          <p:nvPr/>
        </p:nvSpPr>
        <p:spPr>
          <a:xfrm>
            <a:off x="7216007" y="4039580"/>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bi-gram likelihood</a:t>
            </a:r>
          </a:p>
        </p:txBody>
      </p:sp>
      <p:sp>
        <p:nvSpPr>
          <p:cNvPr id="15" name="Rectangle 14">
            <a:extLst>
              <a:ext uri="{FF2B5EF4-FFF2-40B4-BE49-F238E27FC236}">
                <a16:creationId xmlns:a16="http://schemas.microsoft.com/office/drawing/2014/main" id="{4B4B8B58-C3DD-9948-8EEA-A34621C15327}"/>
              </a:ext>
            </a:extLst>
          </p:cNvPr>
          <p:cNvSpPr/>
          <p:nvPr/>
        </p:nvSpPr>
        <p:spPr>
          <a:xfrm>
            <a:off x="8983230" y="4039580"/>
            <a:ext cx="1699462" cy="67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Ave tri-gram likelihood</a:t>
            </a:r>
          </a:p>
        </p:txBody>
      </p:sp>
      <p:sp>
        <p:nvSpPr>
          <p:cNvPr id="16" name="Rectangle 15">
            <a:extLst>
              <a:ext uri="{FF2B5EF4-FFF2-40B4-BE49-F238E27FC236}">
                <a16:creationId xmlns:a16="http://schemas.microsoft.com/office/drawing/2014/main" id="{7C996625-F85D-6240-939D-1F2927176A1D}"/>
              </a:ext>
            </a:extLst>
          </p:cNvPr>
          <p:cNvSpPr/>
          <p:nvPr/>
        </p:nvSpPr>
        <p:spPr>
          <a:xfrm>
            <a:off x="1701862" y="4039580"/>
            <a:ext cx="5313535" cy="6729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Slab" pitchFamily="2" charset="0"/>
                <a:ea typeface="Roboto Slab" pitchFamily="2" charset="0"/>
              </a:rPr>
              <a:t>Collocation Likelihood ratio of n-grams</a:t>
            </a:r>
          </a:p>
        </p:txBody>
      </p:sp>
      <p:sp>
        <p:nvSpPr>
          <p:cNvPr id="18" name="Rectangle 17">
            <a:extLst>
              <a:ext uri="{FF2B5EF4-FFF2-40B4-BE49-F238E27FC236}">
                <a16:creationId xmlns:a16="http://schemas.microsoft.com/office/drawing/2014/main" id="{7B8B37CB-6DAA-DB40-B57A-3B861A1F5F3E}"/>
              </a:ext>
            </a:extLst>
          </p:cNvPr>
          <p:cNvSpPr/>
          <p:nvPr/>
        </p:nvSpPr>
        <p:spPr>
          <a:xfrm>
            <a:off x="2991524" y="445260"/>
            <a:ext cx="620895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Collocations of n-grams</a:t>
            </a:r>
          </a:p>
        </p:txBody>
      </p:sp>
      <p:sp>
        <p:nvSpPr>
          <p:cNvPr id="19" name="Rectangle 18">
            <a:extLst>
              <a:ext uri="{FF2B5EF4-FFF2-40B4-BE49-F238E27FC236}">
                <a16:creationId xmlns:a16="http://schemas.microsoft.com/office/drawing/2014/main" id="{94EAF2AF-144A-A24A-9D74-13DAE7AB5EFA}"/>
              </a:ext>
            </a:extLst>
          </p:cNvPr>
          <p:cNvSpPr/>
          <p:nvPr/>
        </p:nvSpPr>
        <p:spPr>
          <a:xfrm>
            <a:off x="3143924" y="-1171176"/>
            <a:ext cx="6208952" cy="820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4000" dirty="0">
                <a:solidFill>
                  <a:schemeClr val="tx1"/>
                </a:solidFill>
                <a:latin typeface="Roboto Slab" pitchFamily="2" charset="0"/>
                <a:ea typeface="Roboto Slab" pitchFamily="2" charset="0"/>
              </a:rPr>
              <a:t>Document Embedding</a:t>
            </a:r>
          </a:p>
        </p:txBody>
      </p:sp>
    </p:spTree>
    <p:extLst>
      <p:ext uri="{BB962C8B-B14F-4D97-AF65-F5344CB8AC3E}">
        <p14:creationId xmlns:p14="http://schemas.microsoft.com/office/powerpoint/2010/main" val="9220932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1575</Words>
  <Application>Microsoft Macintosh PowerPoint</Application>
  <PresentationFormat>Widescreen</PresentationFormat>
  <Paragraphs>232</Paragraphs>
  <Slides>21</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 Math</vt:lpstr>
      <vt:lpstr>Roboto Slab</vt:lpstr>
      <vt:lpstr>Roboto Slab Light</vt:lpstr>
      <vt:lpstr>Roboto Slab Thin</vt:lpstr>
      <vt:lpstr>Office Theme</vt:lpstr>
      <vt:lpstr>Automated Essay Scoring</vt:lpstr>
      <vt:lpstr>Automated Essay Scoring (AES)</vt:lpstr>
      <vt:lpstr>PowerPoint Presentation</vt:lpstr>
      <vt:lpstr>Quadratic Weighted Kappa (QWK)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MLP+LSTM Ensemble a multiple data type input approach </vt:lpstr>
      <vt:lpstr>MLP+LSTM Ensemble a multiple  data type input approach </vt:lpstr>
      <vt:lpstr>PowerPoint Presentation</vt:lpstr>
      <vt:lpstr>PowerPoint Presentation</vt:lpstr>
      <vt:lpstr>Elsevier Assessing Writing</vt:lpstr>
      <vt:lpstr>Thank you</vt:lpstr>
      <vt:lpstr>PowerPoint Presentation</vt:lpstr>
      <vt:lpstr>PowerPoint Presentation</vt:lpstr>
      <vt:lpstr>MLP+LSTM Ensemble a multiple data type input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Essay Scoring</dc:title>
  <dc:creator>Van Arloe  M. Yu</dc:creator>
  <cp:lastModifiedBy>Van Arloe  M. Yu</cp:lastModifiedBy>
  <cp:revision>3</cp:revision>
  <dcterms:created xsi:type="dcterms:W3CDTF">2020-03-28T16:39:11Z</dcterms:created>
  <dcterms:modified xsi:type="dcterms:W3CDTF">2020-04-08T05:30:38Z</dcterms:modified>
</cp:coreProperties>
</file>